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8" r:id="rId4"/>
  </p:sldMasterIdLst>
  <p:notesMasterIdLst>
    <p:notesMasterId r:id="rId19"/>
  </p:notesMasterIdLst>
  <p:handoutMasterIdLst>
    <p:handoutMasterId r:id="rId20"/>
  </p:handoutMasterIdLst>
  <p:sldIdLst>
    <p:sldId id="280" r:id="rId5"/>
    <p:sldId id="282" r:id="rId6"/>
    <p:sldId id="281" r:id="rId7"/>
    <p:sldId id="297" r:id="rId8"/>
    <p:sldId id="283" r:id="rId9"/>
    <p:sldId id="294" r:id="rId10"/>
    <p:sldId id="284" r:id="rId11"/>
    <p:sldId id="298" r:id="rId12"/>
    <p:sldId id="292" r:id="rId13"/>
    <p:sldId id="287" r:id="rId14"/>
    <p:sldId id="299" r:id="rId15"/>
    <p:sldId id="303" r:id="rId16"/>
    <p:sldId id="302" r:id="rId17"/>
    <p:sldId id="295" r:id="rId18"/>
  </p:sldIdLst>
  <p:sldSz cx="24384000" cy="13716000"/>
  <p:notesSz cx="6858000" cy="9144000"/>
  <p:embeddedFontLst>
    <p:embeddedFont>
      <p:font typeface="Nanum Myeongjo" panose="020B0604020202020204" charset="-127"/>
      <p:regular r:id="rId21"/>
      <p:bold r:id="rId22"/>
    </p:embeddedFont>
    <p:embeddedFont>
      <p:font typeface="NanumMyeongjo" panose="020B0604020202020204" charset="-127"/>
      <p:regular r:id="rId23"/>
      <p:bold r:id="rId24"/>
    </p:embeddedFont>
    <p:embeddedFont>
      <p:font typeface="DM Sans" panose="020B0604020202020204" charset="0"/>
      <p:regular r:id="rId25"/>
      <p:bold r:id="rId26"/>
      <p:italic r:id="rId27"/>
      <p:boldItalic r:id="rId28"/>
    </p:embeddedFont>
    <p:embeddedFont>
      <p:font typeface="DM Sans Medium" panose="020B0604020202020204" charset="0"/>
      <p:regular r:id="rId29"/>
      <p:bold r:id="rId30"/>
      <p:italic r:id="rId31"/>
      <p:boldItalic r:id="rId32"/>
    </p:embeddedFont>
    <p:embeddedFont>
      <p:font typeface="Helvetica Neue" panose="020B0604020202020204" charset="0"/>
      <p:regular r:id="rId33"/>
      <p:bold r:id="rId34"/>
      <p:italic r:id="rId35"/>
      <p:boldItalic r:id="rId36"/>
    </p:embeddedFont>
    <p:embeddedFont>
      <p:font typeface="Nunito Sans" panose="020B0604020202020204" charset="0"/>
      <p:regular r:id="rId37"/>
      <p:bold r:id="rId38"/>
      <p:italic r:id="rId39"/>
      <p:bold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9AA0A6"/>
          </p15:clr>
        </p15:guide>
        <p15:guide id="2" pos="7680">
          <p15:clr>
            <a:srgbClr val="9AA0A6"/>
          </p15:clr>
        </p15:guide>
        <p15:guide id="3" pos="14427">
          <p15:clr>
            <a:srgbClr val="9AA0A6"/>
          </p15:clr>
        </p15:guide>
        <p15:guide id="4" orient="horz" pos="8064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3838"/>
    <a:srgbClr val="000000"/>
    <a:srgbClr val="C532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98"/>
    <p:restoredTop sz="94754"/>
  </p:normalViewPr>
  <p:slideViewPr>
    <p:cSldViewPr snapToGrid="0" snapToObjects="1">
      <p:cViewPr varScale="1">
        <p:scale>
          <a:sx n="55" d="100"/>
          <a:sy n="55" d="100"/>
        </p:scale>
        <p:origin x="156" y="204"/>
      </p:cViewPr>
      <p:guideLst>
        <p:guide orient="horz" pos="4320"/>
        <p:guide pos="7680"/>
        <p:guide pos="14427"/>
        <p:guide orient="horz" pos="80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29" Type="http://schemas.openxmlformats.org/officeDocument/2006/relationships/font" Target="fonts/font9.fntdata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1.fntdata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86F911-3D0E-E73A-E9F8-A5EFC55459C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FB899B-115B-3441-E3FA-F1413F9FD5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A19D7-760C-C740-BFD6-CEE218F52B19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FEC417-89A7-20F3-276B-52338C35B4F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084C4E-1550-62E3-BD69-9F1402FE7A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98F67-8679-5E4D-AA53-E5ED6AC38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430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DM Sans" pitchFamily="2" charset="77"/>
        <a:ea typeface="DM Sans" pitchFamily="2" charset="77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 err="1"/>
              <a:t>Youtube</a:t>
            </a:r>
            <a:r>
              <a:rPr lang="en-GB" dirty="0"/>
              <a:t> link embedded in the image: Click the image to go to the page  https://www.youtube.com/watch?v=Tgo1XQW9Ye8</a:t>
            </a:r>
          </a:p>
          <a:p>
            <a:pPr marL="457200" marR="0" lvl="0" indent="-228600" algn="l" defTabSz="914400" rtl="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  <a:p>
            <a:pPr marL="457200" marR="0" lvl="0" indent="-228600" algn="l" defTabSz="914400" rtl="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If no Internet access VIGNETTES 1 and 2 are available select 1  to role play and read aloud. </a:t>
            </a:r>
          </a:p>
          <a:p>
            <a:pPr marL="457200" marR="0" lvl="0" indent="-228600" algn="l" defTabSz="914400" rtl="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9014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4190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0237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9">
  <p:cSld name="Title Page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0"/>
          <p:cNvSpPr/>
          <p:nvPr/>
        </p:nvSpPr>
        <p:spPr>
          <a:xfrm>
            <a:off x="-25" y="10680200"/>
            <a:ext cx="24384000" cy="304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20"/>
          <p:cNvSpPr>
            <a:spLocks noGrp="1"/>
          </p:cNvSpPr>
          <p:nvPr>
            <p:ph type="pic" idx="2"/>
          </p:nvPr>
        </p:nvSpPr>
        <p:spPr>
          <a:xfrm>
            <a:off x="14346225" y="0"/>
            <a:ext cx="10037700" cy="13725300"/>
          </a:xfrm>
          <a:prstGeom prst="rect">
            <a:avLst/>
          </a:prstGeom>
          <a:noFill/>
          <a:ln>
            <a:noFill/>
          </a:ln>
        </p:spPr>
      </p:sp>
      <p:pic>
        <p:nvPicPr>
          <p:cNvPr id="240" name="Google Shape;240;p20"/>
          <p:cNvPicPr preferRelativeResize="0"/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000" y="11321150"/>
            <a:ext cx="4840151" cy="179670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20"/>
          <p:cNvSpPr txBox="1">
            <a:spLocks noGrp="1"/>
          </p:cNvSpPr>
          <p:nvPr>
            <p:ph type="title" hasCustomPrompt="1"/>
          </p:nvPr>
        </p:nvSpPr>
        <p:spPr>
          <a:xfrm>
            <a:off x="842230" y="3280511"/>
            <a:ext cx="12265500" cy="5573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400"/>
              <a:buNone/>
              <a:defRPr sz="7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r>
              <a:rPr lang="en-GB" dirty="0"/>
              <a:t>Add a nice presentation title here</a:t>
            </a:r>
            <a:endParaRPr dirty="0"/>
          </a:p>
        </p:txBody>
      </p:sp>
      <p:sp>
        <p:nvSpPr>
          <p:cNvPr id="242" name="Google Shape;242;p20"/>
          <p:cNvSpPr>
            <a:spLocks noGrp="1"/>
          </p:cNvSpPr>
          <p:nvPr>
            <p:ph type="pic" idx="3"/>
          </p:nvPr>
        </p:nvSpPr>
        <p:spPr>
          <a:xfrm>
            <a:off x="6203125" y="11429450"/>
            <a:ext cx="2896800" cy="1580100"/>
          </a:xfrm>
          <a:prstGeom prst="rect">
            <a:avLst/>
          </a:prstGeom>
          <a:noFill/>
          <a:ln>
            <a:noFill/>
          </a:ln>
        </p:spPr>
      </p:sp>
      <p:sp>
        <p:nvSpPr>
          <p:cNvPr id="243" name="Google Shape;243;p20"/>
          <p:cNvSpPr>
            <a:spLocks noGrp="1"/>
          </p:cNvSpPr>
          <p:nvPr>
            <p:ph type="pic" idx="4"/>
          </p:nvPr>
        </p:nvSpPr>
        <p:spPr>
          <a:xfrm>
            <a:off x="10501875" y="11429450"/>
            <a:ext cx="2896800" cy="1580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 - 2 image (L) Tex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05E2A-64B9-F345-27B7-E41261B571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31475" y="1161122"/>
            <a:ext cx="22144161" cy="1527300"/>
          </a:xfrm>
        </p:spPr>
        <p:txBody>
          <a:bodyPr/>
          <a:lstStyle/>
          <a:p>
            <a:r>
              <a:rPr lang="en-GB" dirty="0"/>
              <a:t>Add an intriguing title here</a:t>
            </a:r>
            <a:endParaRPr lang="en-US" dirty="0"/>
          </a:p>
        </p:txBody>
      </p:sp>
      <p:sp>
        <p:nvSpPr>
          <p:cNvPr id="8" name="Google Shape;80;p12">
            <a:extLst>
              <a:ext uri="{FF2B5EF4-FFF2-40B4-BE49-F238E27FC236}">
                <a16:creationId xmlns:a16="http://schemas.microsoft.com/office/drawing/2014/main" id="{8BBBE7C0-E7A9-5940-6EA7-98F3FF657184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1131475" y="3159987"/>
            <a:ext cx="6629100" cy="8771610"/>
          </a:xfrm>
          <a:prstGeom prst="rect">
            <a:avLst/>
          </a:prstGeom>
          <a:noFill/>
          <a:ln>
            <a:noFill/>
          </a:ln>
        </p:spPr>
      </p:sp>
      <p:sp>
        <p:nvSpPr>
          <p:cNvPr id="10" name="Google Shape;80;p12">
            <a:extLst>
              <a:ext uri="{FF2B5EF4-FFF2-40B4-BE49-F238E27FC236}">
                <a16:creationId xmlns:a16="http://schemas.microsoft.com/office/drawing/2014/main" id="{0375A358-55D0-BF7D-0834-5D940D30E5AE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724975" y="3159987"/>
            <a:ext cx="6629100" cy="8771610"/>
          </a:xfrm>
          <a:prstGeom prst="rect">
            <a:avLst/>
          </a:prstGeom>
          <a:noFill/>
          <a:ln>
            <a:noFill/>
          </a:ln>
        </p:spPr>
      </p:sp>
      <p:sp>
        <p:nvSpPr>
          <p:cNvPr id="11" name="Google Shape;51;p9">
            <a:extLst>
              <a:ext uri="{FF2B5EF4-FFF2-40B4-BE49-F238E27FC236}">
                <a16:creationId xmlns:a16="http://schemas.microsoft.com/office/drawing/2014/main" id="{3CD63057-8C4E-852F-6037-C01C163320FD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1131476" y="12066329"/>
            <a:ext cx="6629100" cy="48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17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FACF3F-A8F3-E1E3-85CE-C20311E1844E}"/>
              </a:ext>
            </a:extLst>
          </p:cNvPr>
          <p:cNvSpPr txBox="1"/>
          <p:nvPr userDrawn="1"/>
        </p:nvSpPr>
        <p:spPr>
          <a:xfrm>
            <a:off x="16318475" y="3159987"/>
            <a:ext cx="6664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/>
          </a:p>
        </p:txBody>
      </p:sp>
      <p:sp>
        <p:nvSpPr>
          <p:cNvPr id="13" name="Google Shape;51;p9">
            <a:extLst>
              <a:ext uri="{FF2B5EF4-FFF2-40B4-BE49-F238E27FC236}">
                <a16:creationId xmlns:a16="http://schemas.microsoft.com/office/drawing/2014/main" id="{98734947-BF96-29F8-68B5-9AF8384EB057}"/>
              </a:ext>
            </a:extLst>
          </p:cNvPr>
          <p:cNvSpPr txBox="1">
            <a:spLocks noGrp="1"/>
          </p:cNvSpPr>
          <p:nvPr>
            <p:ph type="body" idx="12"/>
          </p:nvPr>
        </p:nvSpPr>
        <p:spPr>
          <a:xfrm>
            <a:off x="15960437" y="3159988"/>
            <a:ext cx="7292088" cy="877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 dirty="0"/>
          </a:p>
        </p:txBody>
      </p:sp>
      <p:sp>
        <p:nvSpPr>
          <p:cNvPr id="9" name="Google Shape;51;p9">
            <a:extLst>
              <a:ext uri="{FF2B5EF4-FFF2-40B4-BE49-F238E27FC236}">
                <a16:creationId xmlns:a16="http://schemas.microsoft.com/office/drawing/2014/main" id="{609378FE-FEC7-32B5-A043-5AFEE406EE49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8696057" y="12066329"/>
            <a:ext cx="6629100" cy="48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17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68264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">
  <p:cSld name="Image (L) Text (R)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"/>
          <p:cNvSpPr txBox="1">
            <a:spLocks noGrp="1"/>
          </p:cNvSpPr>
          <p:nvPr>
            <p:ph type="title" hasCustomPrompt="1"/>
          </p:nvPr>
        </p:nvSpPr>
        <p:spPr>
          <a:xfrm>
            <a:off x="10474036" y="1100163"/>
            <a:ext cx="12781364" cy="1539126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0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r>
              <a:rPr lang="en-GB" dirty="0"/>
              <a:t>Add a good title here</a:t>
            </a:r>
            <a:endParaRPr dirty="0"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1"/>
          </p:nvPr>
        </p:nvSpPr>
        <p:spPr>
          <a:xfrm>
            <a:off x="10474036" y="3096493"/>
            <a:ext cx="12781364" cy="8964999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marL="6350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80" name="Google Shape;80;p12"/>
          <p:cNvSpPr>
            <a:spLocks noGrp="1"/>
          </p:cNvSpPr>
          <p:nvPr>
            <p:ph type="pic" idx="2"/>
          </p:nvPr>
        </p:nvSpPr>
        <p:spPr>
          <a:xfrm>
            <a:off x="0" y="6950"/>
            <a:ext cx="9523500" cy="137160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81" name="Google Shape;81;p12"/>
          <p:cNvCxnSpPr/>
          <p:nvPr/>
        </p:nvCxnSpPr>
        <p:spPr>
          <a:xfrm rot="10800000">
            <a:off x="1145775" y="12892225"/>
            <a:ext cx="21045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82" name="Google Shape;82;p12"/>
          <p:cNvGrpSpPr/>
          <p:nvPr/>
        </p:nvGrpSpPr>
        <p:grpSpPr>
          <a:xfrm>
            <a:off x="22860000" y="8250"/>
            <a:ext cx="790800" cy="1120200"/>
            <a:chOff x="22860000" y="8250"/>
            <a:chExt cx="790800" cy="1120200"/>
          </a:xfrm>
        </p:grpSpPr>
        <p:sp>
          <p:nvSpPr>
            <p:cNvPr id="83" name="Google Shape;83;p12"/>
            <p:cNvSpPr/>
            <p:nvPr/>
          </p:nvSpPr>
          <p:spPr>
            <a:xfrm>
              <a:off x="22860000" y="8250"/>
              <a:ext cx="197700" cy="1120200"/>
            </a:xfrm>
            <a:prstGeom prst="rect">
              <a:avLst/>
            </a:prstGeom>
            <a:solidFill>
              <a:srgbClr val="C133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12"/>
            <p:cNvSpPr/>
            <p:nvPr/>
          </p:nvSpPr>
          <p:spPr>
            <a:xfrm>
              <a:off x="23057700" y="8250"/>
              <a:ext cx="197700" cy="1120200"/>
            </a:xfrm>
            <a:prstGeom prst="rect">
              <a:avLst/>
            </a:prstGeom>
            <a:solidFill>
              <a:srgbClr val="FBE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12"/>
            <p:cNvSpPr/>
            <p:nvPr/>
          </p:nvSpPr>
          <p:spPr>
            <a:xfrm>
              <a:off x="23255400" y="8250"/>
              <a:ext cx="197700" cy="1120200"/>
            </a:xfrm>
            <a:prstGeom prst="rect">
              <a:avLst/>
            </a:prstGeom>
            <a:solidFill>
              <a:srgbClr val="1D88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2"/>
            <p:cNvSpPr/>
            <p:nvPr/>
          </p:nvSpPr>
          <p:spPr>
            <a:xfrm>
              <a:off x="23453100" y="8250"/>
              <a:ext cx="197700" cy="1120200"/>
            </a:xfrm>
            <a:prstGeom prst="rect">
              <a:avLst/>
            </a:prstGeom>
            <a:solidFill>
              <a:srgbClr val="212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7" name="Google Shape;87;p12"/>
          <p:cNvPicPr preferRelativeResize="0"/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0875" y="12091175"/>
            <a:ext cx="1098926" cy="1265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" preserve="1">
  <p:cSld name="Image (R) Text (L)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"/>
          <p:cNvSpPr txBox="1">
            <a:spLocks noGrp="1"/>
          </p:cNvSpPr>
          <p:nvPr>
            <p:ph type="title" hasCustomPrompt="1"/>
          </p:nvPr>
        </p:nvSpPr>
        <p:spPr>
          <a:xfrm>
            <a:off x="1145775" y="1100163"/>
            <a:ext cx="12781364" cy="1539126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0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r>
              <a:rPr lang="en-GB" dirty="0"/>
              <a:t>Add a good title here</a:t>
            </a:r>
            <a:endParaRPr dirty="0"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1"/>
          </p:nvPr>
        </p:nvSpPr>
        <p:spPr>
          <a:xfrm>
            <a:off x="1145775" y="3096493"/>
            <a:ext cx="12781364" cy="8964999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marL="6350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80" name="Google Shape;80;p12"/>
          <p:cNvSpPr>
            <a:spLocks noGrp="1"/>
          </p:cNvSpPr>
          <p:nvPr>
            <p:ph type="pic" idx="2"/>
          </p:nvPr>
        </p:nvSpPr>
        <p:spPr>
          <a:xfrm>
            <a:off x="14860500" y="6950"/>
            <a:ext cx="9523500" cy="137160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81" name="Google Shape;81;p12"/>
          <p:cNvCxnSpPr/>
          <p:nvPr/>
        </p:nvCxnSpPr>
        <p:spPr>
          <a:xfrm rot="10800000">
            <a:off x="1145775" y="12892225"/>
            <a:ext cx="21045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82" name="Google Shape;82;p12"/>
          <p:cNvGrpSpPr/>
          <p:nvPr/>
        </p:nvGrpSpPr>
        <p:grpSpPr>
          <a:xfrm>
            <a:off x="22860000" y="8250"/>
            <a:ext cx="790800" cy="1120200"/>
            <a:chOff x="22860000" y="8250"/>
            <a:chExt cx="790800" cy="1120200"/>
          </a:xfrm>
        </p:grpSpPr>
        <p:sp>
          <p:nvSpPr>
            <p:cNvPr id="83" name="Google Shape;83;p12"/>
            <p:cNvSpPr/>
            <p:nvPr/>
          </p:nvSpPr>
          <p:spPr>
            <a:xfrm>
              <a:off x="22860000" y="8250"/>
              <a:ext cx="197700" cy="1120200"/>
            </a:xfrm>
            <a:prstGeom prst="rect">
              <a:avLst/>
            </a:prstGeom>
            <a:solidFill>
              <a:srgbClr val="C133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12"/>
            <p:cNvSpPr/>
            <p:nvPr/>
          </p:nvSpPr>
          <p:spPr>
            <a:xfrm>
              <a:off x="23057700" y="8250"/>
              <a:ext cx="197700" cy="1120200"/>
            </a:xfrm>
            <a:prstGeom prst="rect">
              <a:avLst/>
            </a:prstGeom>
            <a:solidFill>
              <a:srgbClr val="FBE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12"/>
            <p:cNvSpPr/>
            <p:nvPr/>
          </p:nvSpPr>
          <p:spPr>
            <a:xfrm>
              <a:off x="23255400" y="8250"/>
              <a:ext cx="197700" cy="1120200"/>
            </a:xfrm>
            <a:prstGeom prst="rect">
              <a:avLst/>
            </a:prstGeom>
            <a:solidFill>
              <a:srgbClr val="1D88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2"/>
            <p:cNvSpPr/>
            <p:nvPr/>
          </p:nvSpPr>
          <p:spPr>
            <a:xfrm>
              <a:off x="23453100" y="8250"/>
              <a:ext cx="197700" cy="1120200"/>
            </a:xfrm>
            <a:prstGeom prst="rect">
              <a:avLst/>
            </a:prstGeom>
            <a:solidFill>
              <a:srgbClr val="212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7" name="Google Shape;87;p12"/>
          <p:cNvPicPr preferRelativeResize="0"/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0875" y="12091175"/>
            <a:ext cx="1098926" cy="12650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1870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oogle Shape;266;p24">
            <a:extLst>
              <a:ext uri="{FF2B5EF4-FFF2-40B4-BE49-F238E27FC236}">
                <a16:creationId xmlns:a16="http://schemas.microsoft.com/office/drawing/2014/main" id="{07DBDF98-0B82-EA91-D5E9-4A89B452E883}"/>
              </a:ext>
            </a:extLst>
          </p:cNvPr>
          <p:cNvCxnSpPr/>
          <p:nvPr userDrawn="1"/>
        </p:nvCxnSpPr>
        <p:spPr>
          <a:xfrm>
            <a:off x="1297825" y="3333325"/>
            <a:ext cx="21762600" cy="0"/>
          </a:xfrm>
          <a:prstGeom prst="straightConnector1">
            <a:avLst/>
          </a:prstGeom>
          <a:noFill/>
          <a:ln w="1143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Google Shape;275;p24">
            <a:extLst>
              <a:ext uri="{FF2B5EF4-FFF2-40B4-BE49-F238E27FC236}">
                <a16:creationId xmlns:a16="http://schemas.microsoft.com/office/drawing/2014/main" id="{FF556D59-E86B-E8E5-154D-9F3058508C0A}"/>
              </a:ext>
            </a:extLst>
          </p:cNvPr>
          <p:cNvSpPr/>
          <p:nvPr userDrawn="1"/>
        </p:nvSpPr>
        <p:spPr>
          <a:xfrm>
            <a:off x="1116437" y="3032750"/>
            <a:ext cx="519300" cy="519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276;p24">
            <a:extLst>
              <a:ext uri="{FF2B5EF4-FFF2-40B4-BE49-F238E27FC236}">
                <a16:creationId xmlns:a16="http://schemas.microsoft.com/office/drawing/2014/main" id="{055B78D7-D5A9-B9BB-52DB-CA916D8A7890}"/>
              </a:ext>
            </a:extLst>
          </p:cNvPr>
          <p:cNvSpPr/>
          <p:nvPr userDrawn="1"/>
        </p:nvSpPr>
        <p:spPr>
          <a:xfrm>
            <a:off x="4844468" y="3032750"/>
            <a:ext cx="519300" cy="519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277;p24">
            <a:extLst>
              <a:ext uri="{FF2B5EF4-FFF2-40B4-BE49-F238E27FC236}">
                <a16:creationId xmlns:a16="http://schemas.microsoft.com/office/drawing/2014/main" id="{CAD72310-FD8D-B840-3379-14A13FEF7F89}"/>
              </a:ext>
            </a:extLst>
          </p:cNvPr>
          <p:cNvSpPr/>
          <p:nvPr userDrawn="1"/>
        </p:nvSpPr>
        <p:spPr>
          <a:xfrm>
            <a:off x="8573301" y="3032750"/>
            <a:ext cx="519300" cy="519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278;p24">
            <a:extLst>
              <a:ext uri="{FF2B5EF4-FFF2-40B4-BE49-F238E27FC236}">
                <a16:creationId xmlns:a16="http://schemas.microsoft.com/office/drawing/2014/main" id="{EC6D29F1-397A-6A2F-F445-9EDB10DBC326}"/>
              </a:ext>
            </a:extLst>
          </p:cNvPr>
          <p:cNvSpPr/>
          <p:nvPr userDrawn="1"/>
        </p:nvSpPr>
        <p:spPr>
          <a:xfrm>
            <a:off x="12230846" y="3032750"/>
            <a:ext cx="519300" cy="519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279;p24">
            <a:extLst>
              <a:ext uri="{FF2B5EF4-FFF2-40B4-BE49-F238E27FC236}">
                <a16:creationId xmlns:a16="http://schemas.microsoft.com/office/drawing/2014/main" id="{BCAD7168-1699-3B48-5602-9F2919D784E0}"/>
              </a:ext>
            </a:extLst>
          </p:cNvPr>
          <p:cNvSpPr/>
          <p:nvPr userDrawn="1"/>
        </p:nvSpPr>
        <p:spPr>
          <a:xfrm>
            <a:off x="15792522" y="3032750"/>
            <a:ext cx="519300" cy="5193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280;p24">
            <a:extLst>
              <a:ext uri="{FF2B5EF4-FFF2-40B4-BE49-F238E27FC236}">
                <a16:creationId xmlns:a16="http://schemas.microsoft.com/office/drawing/2014/main" id="{59982990-899E-272C-79ED-0F0A66F31EAB}"/>
              </a:ext>
            </a:extLst>
          </p:cNvPr>
          <p:cNvSpPr/>
          <p:nvPr userDrawn="1"/>
        </p:nvSpPr>
        <p:spPr>
          <a:xfrm>
            <a:off x="19650913" y="3032750"/>
            <a:ext cx="519300" cy="519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51;p9">
            <a:extLst>
              <a:ext uri="{FF2B5EF4-FFF2-40B4-BE49-F238E27FC236}">
                <a16:creationId xmlns:a16="http://schemas.microsoft.com/office/drawing/2014/main" id="{137A38CE-C881-70D0-C4BF-D3EC36AB2FD3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5388054" y="2849571"/>
            <a:ext cx="2526816" cy="48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17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3" name="Google Shape;51;p9">
            <a:extLst>
              <a:ext uri="{FF2B5EF4-FFF2-40B4-BE49-F238E27FC236}">
                <a16:creationId xmlns:a16="http://schemas.microsoft.com/office/drawing/2014/main" id="{B6819831-54D8-ABBA-56C7-B9E56F0D3465}"/>
              </a:ext>
            </a:extLst>
          </p:cNvPr>
          <p:cNvSpPr txBox="1">
            <a:spLocks noGrp="1"/>
          </p:cNvSpPr>
          <p:nvPr>
            <p:ph type="body" idx="12"/>
          </p:nvPr>
        </p:nvSpPr>
        <p:spPr>
          <a:xfrm>
            <a:off x="1672534" y="2836361"/>
            <a:ext cx="2526816" cy="48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17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5" name="Google Shape;51;p9">
            <a:extLst>
              <a:ext uri="{FF2B5EF4-FFF2-40B4-BE49-F238E27FC236}">
                <a16:creationId xmlns:a16="http://schemas.microsoft.com/office/drawing/2014/main" id="{C19A5C74-1378-0DDD-9D95-97DB18E74675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12750146" y="2836361"/>
            <a:ext cx="2526816" cy="48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17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6" name="Google Shape;51;p9">
            <a:extLst>
              <a:ext uri="{FF2B5EF4-FFF2-40B4-BE49-F238E27FC236}">
                <a16:creationId xmlns:a16="http://schemas.microsoft.com/office/drawing/2014/main" id="{34A24851-3A86-9CEA-08D0-FCCD45D37D02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>
            <a:off x="9092601" y="2849151"/>
            <a:ext cx="2526816" cy="48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17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7" name="Google Shape;51;p9">
            <a:extLst>
              <a:ext uri="{FF2B5EF4-FFF2-40B4-BE49-F238E27FC236}">
                <a16:creationId xmlns:a16="http://schemas.microsoft.com/office/drawing/2014/main" id="{C95D295A-56AD-EF27-AF0A-048E9E552540}"/>
              </a:ext>
            </a:extLst>
          </p:cNvPr>
          <p:cNvSpPr txBox="1">
            <a:spLocks noGrp="1"/>
          </p:cNvSpPr>
          <p:nvPr>
            <p:ph type="body" idx="15"/>
          </p:nvPr>
        </p:nvSpPr>
        <p:spPr>
          <a:xfrm>
            <a:off x="20170213" y="2846077"/>
            <a:ext cx="2526816" cy="48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17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8" name="Google Shape;51;p9">
            <a:extLst>
              <a:ext uri="{FF2B5EF4-FFF2-40B4-BE49-F238E27FC236}">
                <a16:creationId xmlns:a16="http://schemas.microsoft.com/office/drawing/2014/main" id="{4233AB19-FA56-B8FE-037B-E24F4318090D}"/>
              </a:ext>
            </a:extLst>
          </p:cNvPr>
          <p:cNvSpPr txBox="1">
            <a:spLocks noGrp="1"/>
          </p:cNvSpPr>
          <p:nvPr>
            <p:ph type="body" idx="16"/>
          </p:nvPr>
        </p:nvSpPr>
        <p:spPr>
          <a:xfrm>
            <a:off x="16322014" y="2850872"/>
            <a:ext cx="2526816" cy="48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17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5" name="Google Shape;215;p19">
            <a:extLst>
              <a:ext uri="{FF2B5EF4-FFF2-40B4-BE49-F238E27FC236}">
                <a16:creationId xmlns:a16="http://schemas.microsoft.com/office/drawing/2014/main" id="{A3EDA528-D720-7D33-3523-02EC19F3D714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38017" y="1126850"/>
            <a:ext cx="16339492" cy="11001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r>
              <a:rPr lang="en-GB" dirty="0"/>
              <a:t>Add an enlightening title here</a:t>
            </a:r>
            <a:endParaRPr dirty="0"/>
          </a:p>
        </p:txBody>
      </p:sp>
      <p:sp>
        <p:nvSpPr>
          <p:cNvPr id="26" name="Google Shape;127;p15">
            <a:extLst>
              <a:ext uri="{FF2B5EF4-FFF2-40B4-BE49-F238E27FC236}">
                <a16:creationId xmlns:a16="http://schemas.microsoft.com/office/drawing/2014/main" id="{43A82F91-14D1-48D1-9A7C-8494C059AD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138017" y="3934321"/>
            <a:ext cx="3242721" cy="8594921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marL="6350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27" name="Google Shape;127;p15">
            <a:extLst>
              <a:ext uri="{FF2B5EF4-FFF2-40B4-BE49-F238E27FC236}">
                <a16:creationId xmlns:a16="http://schemas.microsoft.com/office/drawing/2014/main" id="{E2748151-8BF3-4687-90FD-083CDA56F748}"/>
              </a:ext>
            </a:extLst>
          </p:cNvPr>
          <p:cNvSpPr txBox="1">
            <a:spLocks noGrp="1"/>
          </p:cNvSpPr>
          <p:nvPr>
            <p:ph type="body" idx="17"/>
          </p:nvPr>
        </p:nvSpPr>
        <p:spPr>
          <a:xfrm>
            <a:off x="4855706" y="3934321"/>
            <a:ext cx="3242721" cy="8594921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marL="6350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28" name="Google Shape;127;p15">
            <a:extLst>
              <a:ext uri="{FF2B5EF4-FFF2-40B4-BE49-F238E27FC236}">
                <a16:creationId xmlns:a16="http://schemas.microsoft.com/office/drawing/2014/main" id="{B55551E3-9965-B76E-0F33-F6A5804AABF5}"/>
              </a:ext>
            </a:extLst>
          </p:cNvPr>
          <p:cNvSpPr txBox="1">
            <a:spLocks noGrp="1"/>
          </p:cNvSpPr>
          <p:nvPr>
            <p:ph type="body" idx="18"/>
          </p:nvPr>
        </p:nvSpPr>
        <p:spPr>
          <a:xfrm>
            <a:off x="8573395" y="3934321"/>
            <a:ext cx="3242721" cy="8594921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marL="6350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29" name="Google Shape;127;p15">
            <a:extLst>
              <a:ext uri="{FF2B5EF4-FFF2-40B4-BE49-F238E27FC236}">
                <a16:creationId xmlns:a16="http://schemas.microsoft.com/office/drawing/2014/main" id="{1D6B27AD-0C9B-D716-B2E1-2F5603C7E920}"/>
              </a:ext>
            </a:extLst>
          </p:cNvPr>
          <p:cNvSpPr txBox="1">
            <a:spLocks noGrp="1"/>
          </p:cNvSpPr>
          <p:nvPr>
            <p:ph type="body" idx="19"/>
          </p:nvPr>
        </p:nvSpPr>
        <p:spPr>
          <a:xfrm>
            <a:off x="12291084" y="3934321"/>
            <a:ext cx="3242721" cy="8594921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marL="6350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30" name="Google Shape;127;p15">
            <a:extLst>
              <a:ext uri="{FF2B5EF4-FFF2-40B4-BE49-F238E27FC236}">
                <a16:creationId xmlns:a16="http://schemas.microsoft.com/office/drawing/2014/main" id="{5F384CFB-FB85-1B8B-C55E-0BE19A0744DC}"/>
              </a:ext>
            </a:extLst>
          </p:cNvPr>
          <p:cNvSpPr txBox="1">
            <a:spLocks noGrp="1"/>
          </p:cNvSpPr>
          <p:nvPr>
            <p:ph type="body" idx="20"/>
          </p:nvPr>
        </p:nvSpPr>
        <p:spPr>
          <a:xfrm>
            <a:off x="16008773" y="3934321"/>
            <a:ext cx="3242721" cy="8594921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marL="6350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31" name="Google Shape;127;p15">
            <a:extLst>
              <a:ext uri="{FF2B5EF4-FFF2-40B4-BE49-F238E27FC236}">
                <a16:creationId xmlns:a16="http://schemas.microsoft.com/office/drawing/2014/main" id="{A228CA4F-B6A7-C36E-9ECE-02F694D995BC}"/>
              </a:ext>
            </a:extLst>
          </p:cNvPr>
          <p:cNvSpPr txBox="1">
            <a:spLocks noGrp="1"/>
          </p:cNvSpPr>
          <p:nvPr>
            <p:ph type="body" idx="21"/>
          </p:nvPr>
        </p:nvSpPr>
        <p:spPr>
          <a:xfrm>
            <a:off x="19726462" y="3934321"/>
            <a:ext cx="3242721" cy="8594921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marL="6350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88147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8" preserve="1">
  <p:cSld name="Multiple Choice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9"/>
          <p:cNvSpPr/>
          <p:nvPr/>
        </p:nvSpPr>
        <p:spPr>
          <a:xfrm>
            <a:off x="2442325" y="307477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19"/>
          <p:cNvSpPr/>
          <p:nvPr/>
        </p:nvSpPr>
        <p:spPr>
          <a:xfrm>
            <a:off x="9542825" y="307477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9"/>
          <p:cNvSpPr/>
          <p:nvPr/>
        </p:nvSpPr>
        <p:spPr>
          <a:xfrm>
            <a:off x="16850150" y="307477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19"/>
          <p:cNvSpPr txBox="1">
            <a:spLocks noGrp="1"/>
          </p:cNvSpPr>
          <p:nvPr>
            <p:ph type="subTitle" idx="1"/>
          </p:nvPr>
        </p:nvSpPr>
        <p:spPr>
          <a:xfrm>
            <a:off x="3077075" y="2864175"/>
            <a:ext cx="4724400" cy="972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 dirty="0"/>
          </a:p>
        </p:txBody>
      </p:sp>
      <p:sp>
        <p:nvSpPr>
          <p:cNvPr id="213" name="Google Shape;213;p19"/>
          <p:cNvSpPr txBox="1">
            <a:spLocks noGrp="1"/>
          </p:cNvSpPr>
          <p:nvPr>
            <p:ph type="subTitle" idx="2"/>
          </p:nvPr>
        </p:nvSpPr>
        <p:spPr>
          <a:xfrm>
            <a:off x="10215000" y="2864175"/>
            <a:ext cx="4724400" cy="972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19"/>
          <p:cNvSpPr txBox="1">
            <a:spLocks noGrp="1"/>
          </p:cNvSpPr>
          <p:nvPr>
            <p:ph type="subTitle" idx="3"/>
          </p:nvPr>
        </p:nvSpPr>
        <p:spPr>
          <a:xfrm>
            <a:off x="17505325" y="2864175"/>
            <a:ext cx="4724400" cy="16368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19"/>
          <p:cNvSpPr txBox="1">
            <a:spLocks noGrp="1"/>
          </p:cNvSpPr>
          <p:nvPr>
            <p:ph type="title"/>
          </p:nvPr>
        </p:nvSpPr>
        <p:spPr>
          <a:xfrm>
            <a:off x="1149000" y="1081817"/>
            <a:ext cx="9066000" cy="11001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 dirty="0"/>
          </a:p>
        </p:txBody>
      </p:sp>
      <p:sp>
        <p:nvSpPr>
          <p:cNvPr id="216" name="Google Shape;216;p19"/>
          <p:cNvSpPr/>
          <p:nvPr/>
        </p:nvSpPr>
        <p:spPr>
          <a:xfrm>
            <a:off x="2442325" y="679657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9"/>
          <p:cNvSpPr/>
          <p:nvPr/>
        </p:nvSpPr>
        <p:spPr>
          <a:xfrm>
            <a:off x="9542825" y="679657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19"/>
          <p:cNvSpPr/>
          <p:nvPr/>
        </p:nvSpPr>
        <p:spPr>
          <a:xfrm>
            <a:off x="16850150" y="679657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9"/>
          <p:cNvSpPr txBox="1">
            <a:spLocks noGrp="1"/>
          </p:cNvSpPr>
          <p:nvPr>
            <p:ph type="subTitle" idx="4"/>
          </p:nvPr>
        </p:nvSpPr>
        <p:spPr>
          <a:xfrm>
            <a:off x="3077075" y="6585975"/>
            <a:ext cx="4724400" cy="972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19"/>
          <p:cNvSpPr txBox="1">
            <a:spLocks noGrp="1"/>
          </p:cNvSpPr>
          <p:nvPr>
            <p:ph type="subTitle" idx="5"/>
          </p:nvPr>
        </p:nvSpPr>
        <p:spPr>
          <a:xfrm>
            <a:off x="10215000" y="6585975"/>
            <a:ext cx="4724400" cy="972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19"/>
          <p:cNvSpPr txBox="1">
            <a:spLocks noGrp="1"/>
          </p:cNvSpPr>
          <p:nvPr>
            <p:ph type="subTitle" idx="6"/>
          </p:nvPr>
        </p:nvSpPr>
        <p:spPr>
          <a:xfrm>
            <a:off x="17505325" y="6585975"/>
            <a:ext cx="4724400" cy="972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19"/>
          <p:cNvSpPr txBox="1">
            <a:spLocks noGrp="1"/>
          </p:cNvSpPr>
          <p:nvPr>
            <p:ph type="title" idx="7"/>
          </p:nvPr>
        </p:nvSpPr>
        <p:spPr>
          <a:xfrm>
            <a:off x="1149000" y="4803617"/>
            <a:ext cx="9066000" cy="11001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 dirty="0"/>
          </a:p>
        </p:txBody>
      </p:sp>
      <p:sp>
        <p:nvSpPr>
          <p:cNvPr id="223" name="Google Shape;223;p19"/>
          <p:cNvSpPr/>
          <p:nvPr/>
        </p:nvSpPr>
        <p:spPr>
          <a:xfrm>
            <a:off x="2442325" y="1062832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9"/>
          <p:cNvSpPr/>
          <p:nvPr/>
        </p:nvSpPr>
        <p:spPr>
          <a:xfrm>
            <a:off x="9542825" y="1062832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9"/>
          <p:cNvSpPr/>
          <p:nvPr/>
        </p:nvSpPr>
        <p:spPr>
          <a:xfrm>
            <a:off x="16850150" y="1062832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19"/>
          <p:cNvSpPr txBox="1">
            <a:spLocks noGrp="1"/>
          </p:cNvSpPr>
          <p:nvPr>
            <p:ph type="subTitle" idx="8"/>
          </p:nvPr>
        </p:nvSpPr>
        <p:spPr>
          <a:xfrm>
            <a:off x="3077075" y="10417725"/>
            <a:ext cx="4724400" cy="972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19"/>
          <p:cNvSpPr txBox="1">
            <a:spLocks noGrp="1"/>
          </p:cNvSpPr>
          <p:nvPr>
            <p:ph type="subTitle" idx="9"/>
          </p:nvPr>
        </p:nvSpPr>
        <p:spPr>
          <a:xfrm>
            <a:off x="10215000" y="10417725"/>
            <a:ext cx="4724400" cy="972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19"/>
          <p:cNvSpPr txBox="1">
            <a:spLocks noGrp="1"/>
          </p:cNvSpPr>
          <p:nvPr>
            <p:ph type="subTitle" idx="13"/>
          </p:nvPr>
        </p:nvSpPr>
        <p:spPr>
          <a:xfrm>
            <a:off x="17505325" y="10417725"/>
            <a:ext cx="4685700" cy="972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19"/>
          <p:cNvSpPr txBox="1">
            <a:spLocks noGrp="1"/>
          </p:cNvSpPr>
          <p:nvPr>
            <p:ph type="title" idx="14"/>
          </p:nvPr>
        </p:nvSpPr>
        <p:spPr>
          <a:xfrm>
            <a:off x="1149000" y="8635367"/>
            <a:ext cx="9066000" cy="11001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 dirty="0"/>
          </a:p>
        </p:txBody>
      </p:sp>
      <p:cxnSp>
        <p:nvCxnSpPr>
          <p:cNvPr id="230" name="Google Shape;230;p19"/>
          <p:cNvCxnSpPr/>
          <p:nvPr/>
        </p:nvCxnSpPr>
        <p:spPr>
          <a:xfrm rot="10800000">
            <a:off x="1145775" y="12892225"/>
            <a:ext cx="21045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31" name="Google Shape;231;p19"/>
          <p:cNvGrpSpPr/>
          <p:nvPr/>
        </p:nvGrpSpPr>
        <p:grpSpPr>
          <a:xfrm>
            <a:off x="22860000" y="8250"/>
            <a:ext cx="790800" cy="1120200"/>
            <a:chOff x="22860000" y="8250"/>
            <a:chExt cx="790800" cy="1120200"/>
          </a:xfrm>
        </p:grpSpPr>
        <p:sp>
          <p:nvSpPr>
            <p:cNvPr id="232" name="Google Shape;232;p19"/>
            <p:cNvSpPr/>
            <p:nvPr/>
          </p:nvSpPr>
          <p:spPr>
            <a:xfrm>
              <a:off x="22860000" y="8250"/>
              <a:ext cx="197700" cy="1120200"/>
            </a:xfrm>
            <a:prstGeom prst="rect">
              <a:avLst/>
            </a:prstGeom>
            <a:solidFill>
              <a:srgbClr val="C133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19"/>
            <p:cNvSpPr/>
            <p:nvPr/>
          </p:nvSpPr>
          <p:spPr>
            <a:xfrm>
              <a:off x="23057700" y="8250"/>
              <a:ext cx="197700" cy="1120200"/>
            </a:xfrm>
            <a:prstGeom prst="rect">
              <a:avLst/>
            </a:prstGeom>
            <a:solidFill>
              <a:srgbClr val="FBE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19"/>
            <p:cNvSpPr/>
            <p:nvPr/>
          </p:nvSpPr>
          <p:spPr>
            <a:xfrm>
              <a:off x="23255400" y="8250"/>
              <a:ext cx="197700" cy="1120200"/>
            </a:xfrm>
            <a:prstGeom prst="rect">
              <a:avLst/>
            </a:prstGeom>
            <a:solidFill>
              <a:srgbClr val="1D88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19"/>
            <p:cNvSpPr/>
            <p:nvPr/>
          </p:nvSpPr>
          <p:spPr>
            <a:xfrm>
              <a:off x="23453100" y="8250"/>
              <a:ext cx="197700" cy="1120200"/>
            </a:xfrm>
            <a:prstGeom prst="rect">
              <a:avLst/>
            </a:prstGeom>
            <a:solidFill>
              <a:srgbClr val="212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36" name="Google Shape;236;p19"/>
          <p:cNvPicPr preferRelativeResize="0"/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0875" y="12091175"/>
            <a:ext cx="1098926" cy="12650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11101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E3C6A-75C8-59D3-E62B-C829EBC1C0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3708" y="1145169"/>
            <a:ext cx="11430073" cy="1527300"/>
          </a:xfrm>
        </p:spPr>
        <p:txBody>
          <a:bodyPr/>
          <a:lstStyle/>
          <a:p>
            <a:r>
              <a:rPr lang="en-GB" dirty="0"/>
              <a:t>Add a fascinating 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741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 Cover" preserve="1">
  <p:cSld name="Back Cover">
    <p:bg>
      <p:bgPr>
        <a:solidFill>
          <a:schemeClr val="lt1"/>
        </a:solidFill>
        <a:effectLst/>
      </p:bgPr>
    </p:bg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1"/>
          <p:cNvSpPr/>
          <p:nvPr/>
        </p:nvSpPr>
        <p:spPr>
          <a:xfrm>
            <a:off x="-25" y="10680200"/>
            <a:ext cx="24384000" cy="304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6" name="Google Shape;246;p21"/>
          <p:cNvPicPr preferRelativeResize="0"/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000" y="11321150"/>
            <a:ext cx="4840151" cy="17967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21"/>
          <p:cNvSpPr txBox="1">
            <a:spLocks noGrp="1"/>
          </p:cNvSpPr>
          <p:nvPr>
            <p:ph type="title" hasCustomPrompt="1"/>
          </p:nvPr>
        </p:nvSpPr>
        <p:spPr>
          <a:xfrm>
            <a:off x="1017525" y="1050700"/>
            <a:ext cx="15368400" cy="5573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r>
              <a:rPr lang="en-GB" dirty="0"/>
              <a:t>Thank you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22480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6" preserve="1">
  <p:cSld name="Custom Layout 6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2" name="Google Shape;152;p17"/>
          <p:cNvCxnSpPr/>
          <p:nvPr/>
        </p:nvCxnSpPr>
        <p:spPr>
          <a:xfrm rot="10800000">
            <a:off x="1145775" y="12892225"/>
            <a:ext cx="21045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53" name="Google Shape;153;p17"/>
          <p:cNvGrpSpPr/>
          <p:nvPr/>
        </p:nvGrpSpPr>
        <p:grpSpPr>
          <a:xfrm>
            <a:off x="22860000" y="8250"/>
            <a:ext cx="790800" cy="1120200"/>
            <a:chOff x="22860000" y="8250"/>
            <a:chExt cx="790800" cy="1120200"/>
          </a:xfrm>
        </p:grpSpPr>
        <p:sp>
          <p:nvSpPr>
            <p:cNvPr id="154" name="Google Shape;154;p17"/>
            <p:cNvSpPr/>
            <p:nvPr/>
          </p:nvSpPr>
          <p:spPr>
            <a:xfrm>
              <a:off x="22860000" y="8250"/>
              <a:ext cx="197700" cy="1120200"/>
            </a:xfrm>
            <a:prstGeom prst="rect">
              <a:avLst/>
            </a:prstGeom>
            <a:solidFill>
              <a:srgbClr val="C133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17"/>
            <p:cNvSpPr/>
            <p:nvPr/>
          </p:nvSpPr>
          <p:spPr>
            <a:xfrm>
              <a:off x="23057700" y="8250"/>
              <a:ext cx="197700" cy="1120200"/>
            </a:xfrm>
            <a:prstGeom prst="rect">
              <a:avLst/>
            </a:prstGeom>
            <a:solidFill>
              <a:srgbClr val="FBE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17"/>
            <p:cNvSpPr/>
            <p:nvPr/>
          </p:nvSpPr>
          <p:spPr>
            <a:xfrm>
              <a:off x="23255400" y="8250"/>
              <a:ext cx="197700" cy="1120200"/>
            </a:xfrm>
            <a:prstGeom prst="rect">
              <a:avLst/>
            </a:prstGeom>
            <a:solidFill>
              <a:srgbClr val="1D88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17"/>
            <p:cNvSpPr/>
            <p:nvPr/>
          </p:nvSpPr>
          <p:spPr>
            <a:xfrm>
              <a:off x="23453100" y="8250"/>
              <a:ext cx="197700" cy="1120200"/>
            </a:xfrm>
            <a:prstGeom prst="rect">
              <a:avLst/>
            </a:prstGeom>
            <a:solidFill>
              <a:srgbClr val="212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58" name="Google Shape;158;p17"/>
          <p:cNvPicPr preferRelativeResize="0"/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0875" y="12091175"/>
            <a:ext cx="1098926" cy="12650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9" name="Google Shape;159;p17"/>
          <p:cNvGrpSpPr/>
          <p:nvPr/>
        </p:nvGrpSpPr>
        <p:grpSpPr>
          <a:xfrm>
            <a:off x="6338833" y="4760625"/>
            <a:ext cx="11706334" cy="403200"/>
            <a:chOff x="8506900" y="4684425"/>
            <a:chExt cx="6664200" cy="403200"/>
          </a:xfrm>
        </p:grpSpPr>
        <p:sp>
          <p:nvSpPr>
            <p:cNvPr id="160" name="Google Shape;160;p17"/>
            <p:cNvSpPr/>
            <p:nvPr/>
          </p:nvSpPr>
          <p:spPr>
            <a:xfrm>
              <a:off x="8506900" y="4986825"/>
              <a:ext cx="6664200" cy="100800"/>
            </a:xfrm>
            <a:prstGeom prst="rect">
              <a:avLst/>
            </a:prstGeom>
            <a:solidFill>
              <a:srgbClr val="C133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17"/>
            <p:cNvSpPr/>
            <p:nvPr/>
          </p:nvSpPr>
          <p:spPr>
            <a:xfrm>
              <a:off x="8506900" y="4886025"/>
              <a:ext cx="6664200" cy="100800"/>
            </a:xfrm>
            <a:prstGeom prst="rect">
              <a:avLst/>
            </a:prstGeom>
            <a:solidFill>
              <a:srgbClr val="FBE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17"/>
            <p:cNvSpPr/>
            <p:nvPr/>
          </p:nvSpPr>
          <p:spPr>
            <a:xfrm>
              <a:off x="8506900" y="4785225"/>
              <a:ext cx="6664200" cy="100800"/>
            </a:xfrm>
            <a:prstGeom prst="rect">
              <a:avLst/>
            </a:prstGeom>
            <a:solidFill>
              <a:srgbClr val="1D88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17"/>
            <p:cNvSpPr/>
            <p:nvPr/>
          </p:nvSpPr>
          <p:spPr>
            <a:xfrm>
              <a:off x="8506900" y="4684425"/>
              <a:ext cx="6664200" cy="100800"/>
            </a:xfrm>
            <a:prstGeom prst="rect">
              <a:avLst/>
            </a:prstGeom>
            <a:solidFill>
              <a:srgbClr val="212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" name="Google Shape;164;p17"/>
          <p:cNvGrpSpPr/>
          <p:nvPr/>
        </p:nvGrpSpPr>
        <p:grpSpPr>
          <a:xfrm rot="10800000">
            <a:off x="6338833" y="6266850"/>
            <a:ext cx="11706334" cy="403200"/>
            <a:chOff x="8506900" y="4684425"/>
            <a:chExt cx="6664200" cy="403200"/>
          </a:xfrm>
        </p:grpSpPr>
        <p:sp>
          <p:nvSpPr>
            <p:cNvPr id="165" name="Google Shape;165;p17"/>
            <p:cNvSpPr/>
            <p:nvPr/>
          </p:nvSpPr>
          <p:spPr>
            <a:xfrm>
              <a:off x="8506900" y="4986825"/>
              <a:ext cx="6664200" cy="100800"/>
            </a:xfrm>
            <a:prstGeom prst="rect">
              <a:avLst/>
            </a:prstGeom>
            <a:solidFill>
              <a:srgbClr val="C133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17"/>
            <p:cNvSpPr/>
            <p:nvPr/>
          </p:nvSpPr>
          <p:spPr>
            <a:xfrm>
              <a:off x="8506900" y="4886025"/>
              <a:ext cx="6664200" cy="100800"/>
            </a:xfrm>
            <a:prstGeom prst="rect">
              <a:avLst/>
            </a:prstGeom>
            <a:solidFill>
              <a:srgbClr val="FBE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17"/>
            <p:cNvSpPr/>
            <p:nvPr/>
          </p:nvSpPr>
          <p:spPr>
            <a:xfrm>
              <a:off x="8506900" y="4785225"/>
              <a:ext cx="6664200" cy="100800"/>
            </a:xfrm>
            <a:prstGeom prst="rect">
              <a:avLst/>
            </a:prstGeom>
            <a:solidFill>
              <a:srgbClr val="1D88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17"/>
            <p:cNvSpPr/>
            <p:nvPr/>
          </p:nvSpPr>
          <p:spPr>
            <a:xfrm>
              <a:off x="8506900" y="4684425"/>
              <a:ext cx="6664200" cy="100800"/>
            </a:xfrm>
            <a:prstGeom prst="rect">
              <a:avLst/>
            </a:prstGeom>
            <a:solidFill>
              <a:srgbClr val="212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9" name="Google Shape;169;p17"/>
          <p:cNvSpPr txBox="1">
            <a:spLocks noGrp="1"/>
          </p:cNvSpPr>
          <p:nvPr>
            <p:ph type="title" hasCustomPrompt="1"/>
          </p:nvPr>
        </p:nvSpPr>
        <p:spPr>
          <a:xfrm>
            <a:off x="5481929" y="5147362"/>
            <a:ext cx="13420141" cy="10755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5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r>
              <a:rPr lang="en-GB" dirty="0"/>
              <a:t>Add an interesting subject title</a:t>
            </a:r>
          </a:p>
        </p:txBody>
      </p:sp>
      <p:sp>
        <p:nvSpPr>
          <p:cNvPr id="170" name="Google Shape;170;p17"/>
          <p:cNvSpPr txBox="1">
            <a:spLocks noGrp="1"/>
          </p:cNvSpPr>
          <p:nvPr>
            <p:ph type="subTitle" idx="1"/>
          </p:nvPr>
        </p:nvSpPr>
        <p:spPr>
          <a:xfrm>
            <a:off x="8818500" y="7362825"/>
            <a:ext cx="6747000" cy="18885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66408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-column text" preserve="1" userDrawn="1">
  <p:cSld name="2 Colum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>
            <a:spLocks noGrp="1"/>
          </p:cNvSpPr>
          <p:nvPr>
            <p:ph type="title" hasCustomPrompt="1"/>
          </p:nvPr>
        </p:nvSpPr>
        <p:spPr>
          <a:xfrm>
            <a:off x="1106875" y="1119064"/>
            <a:ext cx="18281100" cy="14373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GB" dirty="0"/>
              <a:t>Add an entertaining title here</a:t>
            </a:r>
            <a:endParaRPr dirty="0"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1106873" y="2971800"/>
            <a:ext cx="10581544" cy="8671375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marL="6350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12695582" y="2971800"/>
            <a:ext cx="10581544" cy="8671375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marL="6350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49943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-column text" preserve="1" userDrawn="1">
  <p:cSld name="1_4-column 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>
            <a:spLocks noGrp="1"/>
          </p:cNvSpPr>
          <p:nvPr>
            <p:ph type="title" hasCustomPrompt="1"/>
          </p:nvPr>
        </p:nvSpPr>
        <p:spPr>
          <a:xfrm>
            <a:off x="1106875" y="1119064"/>
            <a:ext cx="18281100" cy="14373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GB" dirty="0"/>
              <a:t>Add an entertaining title here</a:t>
            </a:r>
            <a:endParaRPr dirty="0"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1106873" y="2971800"/>
            <a:ext cx="6923943" cy="8671375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marL="6350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8686009" y="2971800"/>
            <a:ext cx="6923943" cy="8671375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marL="6350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3"/>
          </p:nvPr>
        </p:nvSpPr>
        <p:spPr>
          <a:xfrm>
            <a:off x="16353182" y="2971800"/>
            <a:ext cx="6923943" cy="8671375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marL="6350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68509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3" preserve="1">
  <p:cSld name="Custom Layout 3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>
            <a:spLocks noGrp="1"/>
          </p:cNvSpPr>
          <p:nvPr>
            <p:ph type="title" hasCustomPrompt="1"/>
          </p:nvPr>
        </p:nvSpPr>
        <p:spPr>
          <a:xfrm>
            <a:off x="1145775" y="1186733"/>
            <a:ext cx="22109626" cy="15273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0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r>
              <a:rPr lang="en-GB" dirty="0"/>
              <a:t>Add a clever title here</a:t>
            </a:r>
            <a:endParaRPr dirty="0"/>
          </a:p>
        </p:txBody>
      </p:sp>
      <p:sp>
        <p:nvSpPr>
          <p:cNvPr id="90" name="Google Shape;90;p13"/>
          <p:cNvSpPr>
            <a:spLocks noGrp="1"/>
          </p:cNvSpPr>
          <p:nvPr>
            <p:ph type="pic" idx="2"/>
          </p:nvPr>
        </p:nvSpPr>
        <p:spPr>
          <a:xfrm>
            <a:off x="1145774" y="5112150"/>
            <a:ext cx="7061524" cy="6985800"/>
          </a:xfrm>
          <a:prstGeom prst="rect">
            <a:avLst/>
          </a:prstGeom>
          <a:noFill/>
          <a:ln>
            <a:noFill/>
          </a:ln>
        </p:spPr>
      </p:sp>
      <p:sp>
        <p:nvSpPr>
          <p:cNvPr id="91" name="Google Shape;91;p13"/>
          <p:cNvSpPr>
            <a:spLocks noGrp="1"/>
          </p:cNvSpPr>
          <p:nvPr>
            <p:ph type="pic" idx="3"/>
          </p:nvPr>
        </p:nvSpPr>
        <p:spPr>
          <a:xfrm>
            <a:off x="8656533" y="5112150"/>
            <a:ext cx="7061524" cy="6985800"/>
          </a:xfrm>
          <a:prstGeom prst="rect">
            <a:avLst/>
          </a:prstGeom>
          <a:noFill/>
          <a:ln>
            <a:noFill/>
          </a:ln>
        </p:spPr>
      </p:sp>
      <p:sp>
        <p:nvSpPr>
          <p:cNvPr id="92" name="Google Shape;92;p13"/>
          <p:cNvSpPr>
            <a:spLocks noGrp="1"/>
          </p:cNvSpPr>
          <p:nvPr>
            <p:ph type="pic" idx="4"/>
          </p:nvPr>
        </p:nvSpPr>
        <p:spPr>
          <a:xfrm>
            <a:off x="16176704" y="5094637"/>
            <a:ext cx="7061524" cy="6985800"/>
          </a:xfrm>
          <a:prstGeom prst="rect">
            <a:avLst/>
          </a:prstGeom>
          <a:noFill/>
          <a:ln>
            <a:noFill/>
          </a:ln>
        </p:spPr>
      </p:sp>
      <p:sp>
        <p:nvSpPr>
          <p:cNvPr id="93" name="Google Shape;93;p13"/>
          <p:cNvSpPr txBox="1">
            <a:spLocks noGrp="1"/>
          </p:cNvSpPr>
          <p:nvPr>
            <p:ph type="title" idx="5"/>
          </p:nvPr>
        </p:nvSpPr>
        <p:spPr>
          <a:xfrm>
            <a:off x="1145774" y="3130156"/>
            <a:ext cx="7061524" cy="736007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 dirty="0"/>
          </a:p>
        </p:txBody>
      </p:sp>
      <p:sp>
        <p:nvSpPr>
          <p:cNvPr id="94" name="Google Shape;94;p13"/>
          <p:cNvSpPr txBox="1">
            <a:spLocks noGrp="1"/>
          </p:cNvSpPr>
          <p:nvPr>
            <p:ph type="title" idx="6"/>
          </p:nvPr>
        </p:nvSpPr>
        <p:spPr>
          <a:xfrm>
            <a:off x="8665945" y="3130156"/>
            <a:ext cx="7061524" cy="813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 dirty="0"/>
          </a:p>
        </p:txBody>
      </p:sp>
      <p:sp>
        <p:nvSpPr>
          <p:cNvPr id="95" name="Google Shape;95;p13"/>
          <p:cNvSpPr txBox="1">
            <a:spLocks noGrp="1"/>
          </p:cNvSpPr>
          <p:nvPr>
            <p:ph type="title" idx="7"/>
          </p:nvPr>
        </p:nvSpPr>
        <p:spPr>
          <a:xfrm>
            <a:off x="16176704" y="3130156"/>
            <a:ext cx="7078696" cy="813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 dirty="0"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1145774" y="3622631"/>
            <a:ext cx="7061524" cy="813591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 dirty="0"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8"/>
          </p:nvPr>
        </p:nvSpPr>
        <p:spPr>
          <a:xfrm>
            <a:off x="8656533" y="3622631"/>
            <a:ext cx="7061524" cy="813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 dirty="0"/>
          </a:p>
        </p:txBody>
      </p:sp>
      <p:sp>
        <p:nvSpPr>
          <p:cNvPr id="98" name="Google Shape;98;p13"/>
          <p:cNvSpPr txBox="1">
            <a:spLocks noGrp="1"/>
          </p:cNvSpPr>
          <p:nvPr>
            <p:ph type="subTitle" idx="9"/>
          </p:nvPr>
        </p:nvSpPr>
        <p:spPr>
          <a:xfrm>
            <a:off x="16176704" y="3622631"/>
            <a:ext cx="7078696" cy="813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 dirty="0"/>
          </a:p>
        </p:txBody>
      </p:sp>
      <p:cxnSp>
        <p:nvCxnSpPr>
          <p:cNvPr id="100" name="Google Shape;100;p13"/>
          <p:cNvCxnSpPr/>
          <p:nvPr/>
        </p:nvCxnSpPr>
        <p:spPr>
          <a:xfrm rot="10800000">
            <a:off x="1145775" y="12892225"/>
            <a:ext cx="21045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01" name="Google Shape;101;p13"/>
          <p:cNvGrpSpPr/>
          <p:nvPr/>
        </p:nvGrpSpPr>
        <p:grpSpPr>
          <a:xfrm>
            <a:off x="22860000" y="8250"/>
            <a:ext cx="790800" cy="1120200"/>
            <a:chOff x="22860000" y="8250"/>
            <a:chExt cx="790800" cy="1120200"/>
          </a:xfrm>
        </p:grpSpPr>
        <p:sp>
          <p:nvSpPr>
            <p:cNvPr id="102" name="Google Shape;102;p13"/>
            <p:cNvSpPr/>
            <p:nvPr/>
          </p:nvSpPr>
          <p:spPr>
            <a:xfrm>
              <a:off x="22860000" y="8250"/>
              <a:ext cx="197700" cy="1120200"/>
            </a:xfrm>
            <a:prstGeom prst="rect">
              <a:avLst/>
            </a:prstGeom>
            <a:solidFill>
              <a:srgbClr val="C133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13"/>
            <p:cNvSpPr/>
            <p:nvPr/>
          </p:nvSpPr>
          <p:spPr>
            <a:xfrm>
              <a:off x="23057700" y="8250"/>
              <a:ext cx="197700" cy="1120200"/>
            </a:xfrm>
            <a:prstGeom prst="rect">
              <a:avLst/>
            </a:prstGeom>
            <a:solidFill>
              <a:srgbClr val="FBE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13"/>
            <p:cNvSpPr/>
            <p:nvPr/>
          </p:nvSpPr>
          <p:spPr>
            <a:xfrm>
              <a:off x="23255400" y="8250"/>
              <a:ext cx="197700" cy="1120200"/>
            </a:xfrm>
            <a:prstGeom prst="rect">
              <a:avLst/>
            </a:prstGeom>
            <a:solidFill>
              <a:srgbClr val="1D88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13"/>
            <p:cNvSpPr/>
            <p:nvPr/>
          </p:nvSpPr>
          <p:spPr>
            <a:xfrm>
              <a:off x="23453100" y="8250"/>
              <a:ext cx="197700" cy="1120200"/>
            </a:xfrm>
            <a:prstGeom prst="rect">
              <a:avLst/>
            </a:prstGeom>
            <a:solidFill>
              <a:srgbClr val="212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6" name="Google Shape;106;p13"/>
          <p:cNvPicPr preferRelativeResize="0"/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0875" y="12091175"/>
            <a:ext cx="1098926" cy="12650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5721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/3 - Text (R) &amp; Image (L)  " userDrawn="1">
  <p:cSld name="2/3 - Text (R) &amp; Image (L)  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body" idx="1"/>
          </p:nvPr>
        </p:nvSpPr>
        <p:spPr>
          <a:xfrm>
            <a:off x="16644250" y="2930236"/>
            <a:ext cx="6653700" cy="9060873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marL="6350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SzPts val="2600"/>
              <a:buChar char="■"/>
              <a:defRPr sz="2600"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title" hasCustomPrompt="1"/>
          </p:nvPr>
        </p:nvSpPr>
        <p:spPr>
          <a:xfrm>
            <a:off x="16644250" y="1139846"/>
            <a:ext cx="6653700" cy="14373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GB" dirty="0"/>
              <a:t>Add a short title</a:t>
            </a:r>
            <a:endParaRPr dirty="0"/>
          </a:p>
        </p:txBody>
      </p:sp>
      <p:sp>
        <p:nvSpPr>
          <p:cNvPr id="49" name="Google Shape;49;p8"/>
          <p:cNvSpPr>
            <a:spLocks noGrp="1"/>
          </p:cNvSpPr>
          <p:nvPr>
            <p:ph type="pic" idx="2"/>
          </p:nvPr>
        </p:nvSpPr>
        <p:spPr>
          <a:xfrm>
            <a:off x="0" y="0"/>
            <a:ext cx="15630000" cy="13725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/3 - Text (R) &amp; Image (L)  " preserve="1" userDrawn="1">
  <p:cSld name="1_2/3 - Text (R) &amp; Image (L)  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body" idx="1"/>
          </p:nvPr>
        </p:nvSpPr>
        <p:spPr>
          <a:xfrm>
            <a:off x="1188659" y="2930236"/>
            <a:ext cx="6653700" cy="9060873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marL="6350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47" name="Google Shape;47;p8"/>
          <p:cNvSpPr txBox="1">
            <a:spLocks noGrp="1"/>
          </p:cNvSpPr>
          <p:nvPr>
            <p:ph type="title" hasCustomPrompt="1"/>
          </p:nvPr>
        </p:nvSpPr>
        <p:spPr>
          <a:xfrm>
            <a:off x="1188659" y="1139846"/>
            <a:ext cx="6653700" cy="14373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GB" dirty="0"/>
              <a:t>Add a short title</a:t>
            </a:r>
            <a:endParaRPr dirty="0"/>
          </a:p>
        </p:txBody>
      </p:sp>
      <p:sp>
        <p:nvSpPr>
          <p:cNvPr id="49" name="Google Shape;49;p8"/>
          <p:cNvSpPr>
            <a:spLocks noGrp="1"/>
          </p:cNvSpPr>
          <p:nvPr>
            <p:ph type="pic" idx="2"/>
          </p:nvPr>
        </p:nvSpPr>
        <p:spPr>
          <a:xfrm>
            <a:off x="8754000" y="0"/>
            <a:ext cx="15630000" cy="137253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47071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/50 - Text (R) &amp; Image (L)">
  <p:cSld name="50/50 - Text (R) &amp; Image (L)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body" idx="1"/>
          </p:nvPr>
        </p:nvSpPr>
        <p:spPr>
          <a:xfrm>
            <a:off x="13537000" y="2992582"/>
            <a:ext cx="9738636" cy="9167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 dirty="0"/>
          </a:p>
        </p:txBody>
      </p:sp>
      <p:sp>
        <p:nvSpPr>
          <p:cNvPr id="52" name="Google Shape;52;p9"/>
          <p:cNvSpPr txBox="1">
            <a:spLocks noGrp="1"/>
          </p:cNvSpPr>
          <p:nvPr>
            <p:ph type="title" hasCustomPrompt="1"/>
          </p:nvPr>
        </p:nvSpPr>
        <p:spPr>
          <a:xfrm>
            <a:off x="13537000" y="1139846"/>
            <a:ext cx="9738636" cy="14373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GB" dirty="0"/>
              <a:t>Add a jazzy title here</a:t>
            </a:r>
            <a:endParaRPr dirty="0"/>
          </a:p>
        </p:txBody>
      </p:sp>
      <p:sp>
        <p:nvSpPr>
          <p:cNvPr id="54" name="Google Shape;54;p9"/>
          <p:cNvSpPr>
            <a:spLocks noGrp="1"/>
          </p:cNvSpPr>
          <p:nvPr>
            <p:ph type="pic" idx="2"/>
          </p:nvPr>
        </p:nvSpPr>
        <p:spPr>
          <a:xfrm>
            <a:off x="0" y="-4650"/>
            <a:ext cx="12362700" cy="13725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/50 - Text (R) &amp; Image (L)" preserve="1">
  <p:cSld name="1_50/50 - Text (R) &amp; Image (L)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body" idx="1"/>
          </p:nvPr>
        </p:nvSpPr>
        <p:spPr>
          <a:xfrm>
            <a:off x="1181449" y="2992582"/>
            <a:ext cx="9738636" cy="9167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 dirty="0"/>
          </a:p>
        </p:txBody>
      </p:sp>
      <p:sp>
        <p:nvSpPr>
          <p:cNvPr id="52" name="Google Shape;52;p9"/>
          <p:cNvSpPr txBox="1">
            <a:spLocks noGrp="1"/>
          </p:cNvSpPr>
          <p:nvPr>
            <p:ph type="title" hasCustomPrompt="1"/>
          </p:nvPr>
        </p:nvSpPr>
        <p:spPr>
          <a:xfrm>
            <a:off x="1181449" y="1139846"/>
            <a:ext cx="9738636" cy="14373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GB" dirty="0"/>
              <a:t>Add a jazzy title here</a:t>
            </a:r>
            <a:endParaRPr dirty="0"/>
          </a:p>
        </p:txBody>
      </p:sp>
      <p:sp>
        <p:nvSpPr>
          <p:cNvPr id="54" name="Google Shape;54;p9"/>
          <p:cNvSpPr>
            <a:spLocks noGrp="1"/>
          </p:cNvSpPr>
          <p:nvPr>
            <p:ph type="pic" idx="2"/>
          </p:nvPr>
        </p:nvSpPr>
        <p:spPr>
          <a:xfrm>
            <a:off x="12192000" y="-4650"/>
            <a:ext cx="12191999" cy="137253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319657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145774" y="1120045"/>
            <a:ext cx="22132637" cy="1593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DM Sans"/>
              <a:buNone/>
              <a:defRPr sz="5000" b="1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Nanum Myeongjo"/>
              <a:buNone/>
              <a:defRPr sz="75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Nanum Myeongjo"/>
              <a:buNone/>
              <a:defRPr sz="75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Nanum Myeongjo"/>
              <a:buNone/>
              <a:defRPr sz="75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Nanum Myeongjo"/>
              <a:buNone/>
              <a:defRPr sz="75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Nanum Myeongjo"/>
              <a:buNone/>
              <a:defRPr sz="75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Nanum Myeongjo"/>
              <a:buNone/>
              <a:defRPr sz="75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Nanum Myeongjo"/>
              <a:buNone/>
              <a:defRPr sz="75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Nanum Myeongjo"/>
              <a:buNone/>
              <a:defRPr sz="75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168786" y="3073266"/>
            <a:ext cx="22132637" cy="9455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t" anchorCtr="0">
            <a:normAutofit/>
          </a:bodyPr>
          <a:lstStyle>
            <a:lvl1pPr marL="457200" lvl="0" indent="-533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M Sans Medium"/>
              <a:buChar char="●"/>
              <a:defRPr sz="4800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L="914400" lvl="1" indent="-463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M Sans"/>
              <a:buChar char="○"/>
              <a:defRPr sz="3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lvl="2" indent="-463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M Sans"/>
              <a:buChar char="■"/>
              <a:defRPr sz="3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lvl="3" indent="-463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M Sans"/>
              <a:buChar char="●"/>
              <a:defRPr sz="3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lvl="4" indent="-463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M Sans"/>
              <a:buChar char="○"/>
              <a:defRPr sz="3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lvl="5" indent="-463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M Sans"/>
              <a:buChar char="■"/>
              <a:defRPr sz="3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lvl="6" indent="-463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M Sans"/>
              <a:buChar char="●"/>
              <a:defRPr sz="3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lvl="7" indent="-463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M Sans"/>
              <a:buChar char="○"/>
              <a:defRPr sz="3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lvl="8" indent="-463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M Sans"/>
              <a:buChar char="■"/>
              <a:defRPr sz="3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 dirty="0"/>
          </a:p>
        </p:txBody>
      </p:sp>
      <p:cxnSp>
        <p:nvCxnSpPr>
          <p:cNvPr id="8" name="Google Shape;8;p1"/>
          <p:cNvCxnSpPr/>
          <p:nvPr/>
        </p:nvCxnSpPr>
        <p:spPr>
          <a:xfrm rot="10800000">
            <a:off x="1145775" y="12892225"/>
            <a:ext cx="21045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9" name="Google Shape;9;p1"/>
          <p:cNvGrpSpPr/>
          <p:nvPr/>
        </p:nvGrpSpPr>
        <p:grpSpPr>
          <a:xfrm>
            <a:off x="22860000" y="8250"/>
            <a:ext cx="790800" cy="1120200"/>
            <a:chOff x="22860000" y="8250"/>
            <a:chExt cx="790800" cy="1120200"/>
          </a:xfrm>
        </p:grpSpPr>
        <p:sp>
          <p:nvSpPr>
            <p:cNvPr id="10" name="Google Shape;10;p1"/>
            <p:cNvSpPr/>
            <p:nvPr/>
          </p:nvSpPr>
          <p:spPr>
            <a:xfrm>
              <a:off x="22860000" y="8250"/>
              <a:ext cx="197700" cy="1120200"/>
            </a:xfrm>
            <a:prstGeom prst="rect">
              <a:avLst/>
            </a:prstGeom>
            <a:solidFill>
              <a:srgbClr val="C133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1"/>
            <p:cNvSpPr/>
            <p:nvPr/>
          </p:nvSpPr>
          <p:spPr>
            <a:xfrm>
              <a:off x="23057700" y="8250"/>
              <a:ext cx="197700" cy="1120200"/>
            </a:xfrm>
            <a:prstGeom prst="rect">
              <a:avLst/>
            </a:prstGeom>
            <a:solidFill>
              <a:srgbClr val="FBE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1"/>
            <p:cNvSpPr/>
            <p:nvPr/>
          </p:nvSpPr>
          <p:spPr>
            <a:xfrm>
              <a:off x="23255400" y="8250"/>
              <a:ext cx="197700" cy="1120200"/>
            </a:xfrm>
            <a:prstGeom prst="rect">
              <a:avLst/>
            </a:prstGeom>
            <a:solidFill>
              <a:srgbClr val="1D88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" name="Google Shape;13;p1"/>
            <p:cNvSpPr/>
            <p:nvPr/>
          </p:nvSpPr>
          <p:spPr>
            <a:xfrm>
              <a:off x="23453100" y="8250"/>
              <a:ext cx="197700" cy="1120200"/>
            </a:xfrm>
            <a:prstGeom prst="rect">
              <a:avLst/>
            </a:prstGeom>
            <a:solidFill>
              <a:srgbClr val="212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4" name="Google Shape;14;p1"/>
          <p:cNvPicPr preferRelativeResize="0"/>
          <p:nvPr/>
        </p:nvPicPr>
        <p:blipFill rotWithShape="1">
          <a:blip r:embed="rId18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0875" y="12091175"/>
            <a:ext cx="1098926" cy="126504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6" r:id="rId1"/>
    <p:sldLayoutId id="2147483677" r:id="rId2"/>
    <p:sldLayoutId id="2147483672" r:id="rId3"/>
    <p:sldLayoutId id="2147483673" r:id="rId4"/>
    <p:sldLayoutId id="2147483678" r:id="rId5"/>
    <p:sldLayoutId id="2147483654" r:id="rId6"/>
    <p:sldLayoutId id="2147483680" r:id="rId7"/>
    <p:sldLayoutId id="2147483655" r:id="rId8"/>
    <p:sldLayoutId id="2147483679" r:id="rId9"/>
    <p:sldLayoutId id="2147483671" r:id="rId10"/>
    <p:sldLayoutId id="2147483658" r:id="rId11"/>
    <p:sldLayoutId id="2147483674" r:id="rId12"/>
    <p:sldLayoutId id="2147483669" r:id="rId13"/>
    <p:sldLayoutId id="2147483675" r:id="rId14"/>
    <p:sldLayoutId id="2147483670" r:id="rId15"/>
    <p:sldLayoutId id="2147483676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hyperlink" Target="https://www.youtube.com/watch?v=Tgo1XQW9Ye8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ECCA58C-82A9-4C01-E6C8-7E25E3624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The Active Prevention and Treatment of Maternal Sepsis (APT-Sepsis Programme)</a:t>
            </a:r>
            <a:br>
              <a:rPr lang="en-US" dirty="0"/>
            </a:br>
            <a:br>
              <a:rPr lang="en-US" dirty="0"/>
            </a:br>
            <a:r>
              <a:rPr lang="en-US" sz="4000" dirty="0">
                <a:solidFill>
                  <a:schemeClr val="accent2"/>
                </a:solidFill>
              </a:rPr>
              <a:t>Introduction Facility training slides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CE6B73E-068F-8564-71B0-CCCB5E98C2BB}"/>
              </a:ext>
            </a:extLst>
          </p:cNvPr>
          <p:cNvSpPr>
            <a:spLocks noGrp="1"/>
          </p:cNvSpPr>
          <p:nvPr>
            <p:ph type="pic" idx="3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5EF35C0-E59E-B3C6-E175-241E99982EB7}"/>
              </a:ext>
            </a:extLst>
          </p:cNvPr>
          <p:cNvSpPr>
            <a:spLocks noGrp="1"/>
          </p:cNvSpPr>
          <p:nvPr>
            <p:ph type="pic" idx="4"/>
          </p:nvPr>
        </p:nvSpPr>
        <p:spPr/>
      </p:sp>
      <p:pic>
        <p:nvPicPr>
          <p:cNvPr id="12" name="Picture Placeholder 8">
            <a:extLst>
              <a:ext uri="{FF2B5EF4-FFF2-40B4-BE49-F238E27FC236}">
                <a16:creationId xmlns:a16="http://schemas.microsoft.com/office/drawing/2014/main" id="{59AA4179-4474-E1E5-E5E9-35DA35348B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483" b="7483"/>
          <a:stretch>
            <a:fillRect/>
          </a:stretch>
        </p:blipFill>
        <p:spPr>
          <a:xfrm>
            <a:off x="14346300" y="0"/>
            <a:ext cx="10037700" cy="137253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13B3CC3-A328-424F-A183-166ACF03BBD8}"/>
              </a:ext>
            </a:extLst>
          </p:cNvPr>
          <p:cNvSpPr txBox="1"/>
          <p:nvPr/>
        </p:nvSpPr>
        <p:spPr>
          <a:xfrm>
            <a:off x="18050933" y="13241868"/>
            <a:ext cx="6028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APT-Sepsis Programme Introduction Slides Version 1.0 17</a:t>
            </a:r>
            <a:r>
              <a:rPr lang="en-GB" baseline="30000" dirty="0"/>
              <a:t>th</a:t>
            </a:r>
            <a:r>
              <a:rPr lang="en-GB" dirty="0"/>
              <a:t> October 2023</a:t>
            </a:r>
          </a:p>
        </p:txBody>
      </p:sp>
    </p:spTree>
    <p:extLst>
      <p:ext uri="{BB962C8B-B14F-4D97-AF65-F5344CB8AC3E}">
        <p14:creationId xmlns:p14="http://schemas.microsoft.com/office/powerpoint/2010/main" val="3755576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A9203CC-CC27-3936-1C7D-D1159808B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does it mean for me?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CB8B5B8-F013-893C-EFDB-0B52E16B32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20700" indent="-457200">
              <a:buFont typeface="Arial" panose="020B0604020202020204" pitchFamily="34" charset="0"/>
              <a:buChar char="•"/>
            </a:pPr>
            <a:r>
              <a:rPr lang="en-GB" sz="4800" dirty="0"/>
              <a:t>Knowledge and training</a:t>
            </a:r>
          </a:p>
          <a:p>
            <a:pPr marL="520700" indent="-457200">
              <a:buFont typeface="Arial" panose="020B0604020202020204" pitchFamily="34" charset="0"/>
              <a:buChar char="•"/>
            </a:pPr>
            <a:r>
              <a:rPr lang="en-GB" sz="4800" dirty="0"/>
              <a:t>Improved care for your patients</a:t>
            </a:r>
          </a:p>
          <a:p>
            <a:pPr marL="520700" indent="-457200">
              <a:buFont typeface="Arial" panose="020B0604020202020204" pitchFamily="34" charset="0"/>
              <a:buChar char="•"/>
            </a:pPr>
            <a:r>
              <a:rPr lang="en-GB" sz="4800" dirty="0"/>
              <a:t>Materials and equipment</a:t>
            </a:r>
          </a:p>
          <a:p>
            <a:pPr marL="520700" indent="-457200">
              <a:buFont typeface="Arial" panose="020B0604020202020204" pitchFamily="34" charset="0"/>
              <a:buChar char="•"/>
            </a:pPr>
            <a:r>
              <a:rPr lang="en-GB" sz="4800" dirty="0"/>
              <a:t>Certificate of training</a:t>
            </a:r>
          </a:p>
          <a:p>
            <a:pPr marL="520700" indent="-457200">
              <a:buFont typeface="Arial" panose="020B0604020202020204" pitchFamily="34" charset="0"/>
              <a:buChar char="•"/>
            </a:pPr>
            <a:r>
              <a:rPr lang="en-GB" sz="4800" dirty="0"/>
              <a:t>Gestation Wheel</a:t>
            </a:r>
          </a:p>
          <a:p>
            <a:pPr marL="520700" indent="-457200">
              <a:buFont typeface="Arial" panose="020B0604020202020204" pitchFamily="34" charset="0"/>
              <a:buChar char="•"/>
            </a:pPr>
            <a:r>
              <a:rPr lang="en-GB" sz="4800" dirty="0"/>
              <a:t>Pocket Reference Guide</a:t>
            </a:r>
            <a:endParaRPr lang="en-US" sz="4800" dirty="0"/>
          </a:p>
        </p:txBody>
      </p:sp>
      <p:pic>
        <p:nvPicPr>
          <p:cNvPr id="15" name="Picture Placeholder 14" descr="Diagram&#10;&#10;Description automatically generated">
            <a:extLst>
              <a:ext uri="{FF2B5EF4-FFF2-40B4-BE49-F238E27FC236}">
                <a16:creationId xmlns:a16="http://schemas.microsoft.com/office/drawing/2014/main" id="{684234B4-F113-3547-C52C-859254853725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8D3DC4-BC9F-48FF-9C97-AAE40A1035A3}"/>
              </a:ext>
            </a:extLst>
          </p:cNvPr>
          <p:cNvSpPr txBox="1"/>
          <p:nvPr/>
        </p:nvSpPr>
        <p:spPr>
          <a:xfrm>
            <a:off x="18050933" y="13241868"/>
            <a:ext cx="6028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APT-Sepsis Programme Introduction Slides Version 1.0 17</a:t>
            </a:r>
            <a:r>
              <a:rPr lang="en-GB" baseline="30000" dirty="0"/>
              <a:t>th</a:t>
            </a:r>
            <a:r>
              <a:rPr lang="en-GB" dirty="0"/>
              <a:t> October 2023</a:t>
            </a:r>
          </a:p>
        </p:txBody>
      </p:sp>
    </p:spTree>
    <p:extLst>
      <p:ext uri="{BB962C8B-B14F-4D97-AF65-F5344CB8AC3E}">
        <p14:creationId xmlns:p14="http://schemas.microsoft.com/office/powerpoint/2010/main" val="1329680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A9203CC-CC27-3936-1C7D-D1159808B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APT-Sepsis Champions Role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CB8B5B8-F013-893C-EFDB-0B52E16B32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4000" dirty="0"/>
              <a:t>Champions ensure that the APT-Sepsis Programme is delivered in a reliable and effective way in your facility. They will provide training and act as a point of contact to help you achieve the 3 goals.</a:t>
            </a:r>
          </a:p>
          <a:p>
            <a:endParaRPr lang="en-GB" sz="4000" dirty="0"/>
          </a:p>
          <a:p>
            <a:r>
              <a:rPr lang="en-GB" sz="4000" dirty="0"/>
              <a:t>Infection prevention and treatment is every healthcare provider’s responsibility, and everyone looking after pregnant and recently pregnant women can help save lives.</a:t>
            </a:r>
          </a:p>
          <a:p>
            <a:endParaRPr lang="en-GB" sz="4000" dirty="0"/>
          </a:p>
          <a:p>
            <a:endParaRPr lang="en-GB" sz="4000" dirty="0"/>
          </a:p>
          <a:p>
            <a:endParaRPr lang="en-US" sz="4000" dirty="0"/>
          </a:p>
        </p:txBody>
      </p:sp>
      <p:pic>
        <p:nvPicPr>
          <p:cNvPr id="15" name="Picture Placeholder 14" descr="Diagram&#10;&#10;Description automatically generated">
            <a:extLst>
              <a:ext uri="{FF2B5EF4-FFF2-40B4-BE49-F238E27FC236}">
                <a16:creationId xmlns:a16="http://schemas.microsoft.com/office/drawing/2014/main" id="{684234B4-F113-3547-C52C-859254853725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B97CB8B-1AAE-4F88-804F-754D8E073E42}"/>
              </a:ext>
            </a:extLst>
          </p:cNvPr>
          <p:cNvSpPr txBox="1"/>
          <p:nvPr/>
        </p:nvSpPr>
        <p:spPr>
          <a:xfrm>
            <a:off x="18050933" y="13241868"/>
            <a:ext cx="6028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APT-Sepsis Programme Introduction Slides Version 1.0 17</a:t>
            </a:r>
            <a:r>
              <a:rPr lang="en-GB" baseline="30000" dirty="0"/>
              <a:t>th</a:t>
            </a:r>
            <a:r>
              <a:rPr lang="en-GB" dirty="0"/>
              <a:t> October 2023</a:t>
            </a:r>
          </a:p>
        </p:txBody>
      </p:sp>
    </p:spTree>
    <p:extLst>
      <p:ext uri="{BB962C8B-B14F-4D97-AF65-F5344CB8AC3E}">
        <p14:creationId xmlns:p14="http://schemas.microsoft.com/office/powerpoint/2010/main" val="1811320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AE45CEC-F8E1-49BD-ACF2-AE914A17E1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5020" y="726831"/>
            <a:ext cx="19928836" cy="11844000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5C91DB9E-A486-C6F8-07A9-C6DF918F6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708" y="1145169"/>
            <a:ext cx="11430073" cy="1527300"/>
          </a:xfrm>
        </p:spPr>
        <p:txBody>
          <a:bodyPr>
            <a:normAutofit/>
          </a:bodyPr>
          <a:lstStyle/>
          <a:p>
            <a:r>
              <a:rPr lang="en-GB" dirty="0"/>
              <a:t>The Team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7804D6-03F8-41C8-8FA8-BA33F75F5674}"/>
              </a:ext>
            </a:extLst>
          </p:cNvPr>
          <p:cNvSpPr txBox="1"/>
          <p:nvPr/>
        </p:nvSpPr>
        <p:spPr>
          <a:xfrm>
            <a:off x="18050933" y="13241868"/>
            <a:ext cx="6028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APT-Sepsis Programme Introduction Slides Version 1.0 17</a:t>
            </a:r>
            <a:r>
              <a:rPr lang="en-GB" baseline="30000" dirty="0"/>
              <a:t>th</a:t>
            </a:r>
            <a:r>
              <a:rPr lang="en-GB" dirty="0"/>
              <a:t> October 2023</a:t>
            </a:r>
          </a:p>
        </p:txBody>
      </p:sp>
    </p:spTree>
    <p:extLst>
      <p:ext uri="{BB962C8B-B14F-4D97-AF65-F5344CB8AC3E}">
        <p14:creationId xmlns:p14="http://schemas.microsoft.com/office/powerpoint/2010/main" val="140872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5C91DB9E-A486-C6F8-07A9-C6DF918F6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708" y="1145169"/>
            <a:ext cx="11430073" cy="1527300"/>
          </a:xfrm>
        </p:spPr>
        <p:txBody>
          <a:bodyPr>
            <a:normAutofit/>
          </a:bodyPr>
          <a:lstStyle/>
          <a:p>
            <a:r>
              <a:rPr lang="en-GB" dirty="0"/>
              <a:t>Programme of training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4A0AD25-C9CF-4B4D-B76D-AEC8998D97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887164"/>
              </p:ext>
            </p:extLst>
          </p:nvPr>
        </p:nvGraphicFramePr>
        <p:xfrm>
          <a:off x="1163708" y="2401479"/>
          <a:ext cx="20070692" cy="102632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5409">
                  <a:extLst>
                    <a:ext uri="{9D8B030D-6E8A-4147-A177-3AD203B41FA5}">
                      <a16:colId xmlns:a16="http://schemas.microsoft.com/office/drawing/2014/main" val="3851792380"/>
                    </a:ext>
                  </a:extLst>
                </a:gridCol>
                <a:gridCol w="2000386">
                  <a:extLst>
                    <a:ext uri="{9D8B030D-6E8A-4147-A177-3AD203B41FA5}">
                      <a16:colId xmlns:a16="http://schemas.microsoft.com/office/drawing/2014/main" val="2785209397"/>
                    </a:ext>
                  </a:extLst>
                </a:gridCol>
                <a:gridCol w="6860719">
                  <a:extLst>
                    <a:ext uri="{9D8B030D-6E8A-4147-A177-3AD203B41FA5}">
                      <a16:colId xmlns:a16="http://schemas.microsoft.com/office/drawing/2014/main" val="2348928739"/>
                    </a:ext>
                  </a:extLst>
                </a:gridCol>
                <a:gridCol w="6984178">
                  <a:extLst>
                    <a:ext uri="{9D8B030D-6E8A-4147-A177-3AD203B41FA5}">
                      <a16:colId xmlns:a16="http://schemas.microsoft.com/office/drawing/2014/main" val="585947044"/>
                    </a:ext>
                  </a:extLst>
                </a:gridCol>
              </a:tblGrid>
              <a:tr h="546180">
                <a:tc>
                  <a:txBody>
                    <a:bodyPr/>
                    <a:lstStyle/>
                    <a:p>
                      <a:endParaRPr lang="en-GB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dirty="0"/>
                        <a:t>Clinical Staff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dirty="0"/>
                        <a:t>Non-Clinical Staff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756165"/>
                  </a:ext>
                </a:extLst>
              </a:tr>
              <a:tr h="1742574">
                <a:tc rowSpan="4">
                  <a:txBody>
                    <a:bodyPr/>
                    <a:lstStyle/>
                    <a:p>
                      <a:pPr algn="ctr"/>
                      <a:r>
                        <a:rPr lang="en-GB" sz="3600" b="1" dirty="0"/>
                        <a:t>DAY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dirty="0"/>
                        <a:t>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2400" b="1" dirty="0"/>
                    </a:p>
                    <a:p>
                      <a:pPr algn="ctr"/>
                      <a:r>
                        <a:rPr lang="en-GB" sz="2400" b="1" dirty="0"/>
                        <a:t>GOAL 1 (Module 1A)</a:t>
                      </a:r>
                      <a:r>
                        <a:rPr lang="en-GB" sz="2400" dirty="0"/>
                        <a:t>: </a:t>
                      </a:r>
                    </a:p>
                    <a:p>
                      <a:pPr algn="ctr"/>
                      <a:r>
                        <a:rPr lang="en-GB" sz="2400" dirty="0"/>
                        <a:t>Hand hygiene at every moment</a:t>
                      </a:r>
                    </a:p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0620237"/>
                  </a:ext>
                </a:extLst>
              </a:tr>
              <a:tr h="2158712">
                <a:tc vMerge="1">
                  <a:txBody>
                    <a:bodyPr/>
                    <a:lstStyle/>
                    <a:p>
                      <a:endParaRPr lang="en-GB" sz="9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GB" sz="3600" dirty="0"/>
                        <a:t>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/>
                    </a:p>
                    <a:p>
                      <a:pPr algn="ctr"/>
                      <a:r>
                        <a:rPr lang="en-GB" sz="2400" b="1" dirty="0"/>
                        <a:t>GOAL 2 (Module 2A)</a:t>
                      </a:r>
                      <a:r>
                        <a:rPr lang="en-GB" sz="2400" dirty="0"/>
                        <a:t>: </a:t>
                      </a:r>
                    </a:p>
                    <a:p>
                      <a:pPr algn="ctr"/>
                      <a:r>
                        <a:rPr lang="en-GB" sz="2400" dirty="0"/>
                        <a:t>Prevention of infection using best Practice</a:t>
                      </a:r>
                    </a:p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/>
                    </a:p>
                    <a:p>
                      <a:pPr algn="ctr"/>
                      <a:r>
                        <a:rPr lang="en-GB" sz="2400" b="1" dirty="0"/>
                        <a:t>Goal 1 (Module 1B)</a:t>
                      </a:r>
                      <a:r>
                        <a:rPr lang="en-GB" sz="2400" dirty="0"/>
                        <a:t>: </a:t>
                      </a:r>
                    </a:p>
                    <a:p>
                      <a:pPr algn="ctr"/>
                      <a:r>
                        <a:rPr lang="en-GB" sz="2400" dirty="0"/>
                        <a:t>Promoting good hygiene in ALL clinical settings</a:t>
                      </a:r>
                    </a:p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8105466"/>
                  </a:ext>
                </a:extLst>
              </a:tr>
              <a:tr h="494163">
                <a:tc vMerge="1">
                  <a:txBody>
                    <a:bodyPr/>
                    <a:lstStyle/>
                    <a:p>
                      <a:endParaRPr lang="en-GB" sz="9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1292549"/>
                  </a:ext>
                </a:extLst>
              </a:tr>
              <a:tr h="1742574">
                <a:tc vMerge="1">
                  <a:txBody>
                    <a:bodyPr/>
                    <a:lstStyle/>
                    <a:p>
                      <a:endParaRPr lang="en-GB" sz="9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/>
                    </a:p>
                    <a:p>
                      <a:pPr algn="ctr"/>
                      <a:r>
                        <a:rPr lang="en-GB" sz="2400" b="1" dirty="0"/>
                        <a:t>GOAL 2 (Module 2B)</a:t>
                      </a:r>
                      <a:r>
                        <a:rPr lang="en-GB" sz="2400" dirty="0"/>
                        <a:t>: </a:t>
                      </a:r>
                    </a:p>
                    <a:p>
                      <a:pPr algn="ctr"/>
                      <a:r>
                        <a:rPr lang="en-GB" sz="2400" dirty="0"/>
                        <a:t>Treat infection using best practice</a:t>
                      </a:r>
                    </a:p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/>
                    </a:p>
                    <a:p>
                      <a:pPr algn="ctr"/>
                      <a:r>
                        <a:rPr lang="en-GB" sz="2400" b="1" dirty="0"/>
                        <a:t>GOAL 2 (Module 2C)</a:t>
                      </a:r>
                      <a:r>
                        <a:rPr lang="en-GB" sz="2400" dirty="0"/>
                        <a:t>: </a:t>
                      </a:r>
                    </a:p>
                    <a:p>
                      <a:pPr algn="ctr"/>
                      <a:r>
                        <a:rPr lang="en-GB" sz="2400" dirty="0"/>
                        <a:t>How to recognise infection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253890"/>
                  </a:ext>
                </a:extLst>
              </a:tr>
              <a:tr h="1742574">
                <a:tc rowSpan="2">
                  <a:txBody>
                    <a:bodyPr/>
                    <a:lstStyle/>
                    <a:p>
                      <a:pPr algn="ctr"/>
                      <a:r>
                        <a:rPr lang="en-GB" sz="3600" b="1" dirty="0"/>
                        <a:t>DAY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dirty="0"/>
                        <a:t>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2400" b="1" dirty="0"/>
                    </a:p>
                    <a:p>
                      <a:pPr algn="ctr"/>
                      <a:r>
                        <a:rPr lang="en-GB" sz="2400" b="1" dirty="0"/>
                        <a:t>GOAL 3 (Module 3A)</a:t>
                      </a:r>
                      <a:r>
                        <a:rPr lang="en-GB" sz="2400" dirty="0"/>
                        <a:t>: </a:t>
                      </a:r>
                    </a:p>
                    <a:p>
                      <a:pPr algn="ctr"/>
                      <a:r>
                        <a:rPr lang="en-GB" sz="2400" dirty="0"/>
                        <a:t>Suspect Sepsis Act FAST-M</a:t>
                      </a:r>
                    </a:p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292067"/>
                  </a:ext>
                </a:extLst>
              </a:tr>
              <a:tr h="174257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600" dirty="0"/>
                        <a:t>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/>
                    </a:p>
                    <a:p>
                      <a:pPr algn="ctr"/>
                      <a:r>
                        <a:rPr lang="en-GB" sz="2400" b="1" dirty="0"/>
                        <a:t>GOAL 3 (Module 3B)</a:t>
                      </a:r>
                      <a:r>
                        <a:rPr lang="en-GB" sz="2400" dirty="0"/>
                        <a:t>: </a:t>
                      </a:r>
                    </a:p>
                    <a:p>
                      <a:pPr algn="ctr"/>
                      <a:r>
                        <a:rPr lang="en-GB" sz="2400" dirty="0"/>
                        <a:t>The FAST-M Treatment Bundle</a:t>
                      </a:r>
                    </a:p>
                    <a:p>
                      <a:pPr algn="ctr"/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/>
                    </a:p>
                    <a:p>
                      <a:pPr algn="ctr"/>
                      <a:r>
                        <a:rPr lang="en-GB" sz="2400" b="1" dirty="0"/>
                        <a:t>GOAL 3 (Module 3C)</a:t>
                      </a:r>
                      <a:r>
                        <a:rPr lang="en-GB" sz="2400" dirty="0"/>
                        <a:t>: </a:t>
                      </a:r>
                    </a:p>
                    <a:p>
                      <a:pPr algn="ctr"/>
                      <a:r>
                        <a:rPr lang="en-GB" sz="2400" dirty="0"/>
                        <a:t>MEOWS Chart practical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181489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F929BF8-1474-4673-8A3F-1BF51CA193CA}"/>
              </a:ext>
            </a:extLst>
          </p:cNvPr>
          <p:cNvSpPr txBox="1"/>
          <p:nvPr/>
        </p:nvSpPr>
        <p:spPr>
          <a:xfrm>
            <a:off x="18050933" y="13241868"/>
            <a:ext cx="6028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APT-Sepsis Programme Introduction Slides Version 1.0 17</a:t>
            </a:r>
            <a:r>
              <a:rPr lang="en-GB" baseline="30000" dirty="0"/>
              <a:t>th</a:t>
            </a:r>
            <a:r>
              <a:rPr lang="en-GB" dirty="0"/>
              <a:t> October 2023</a:t>
            </a:r>
          </a:p>
        </p:txBody>
      </p:sp>
    </p:spTree>
    <p:extLst>
      <p:ext uri="{BB962C8B-B14F-4D97-AF65-F5344CB8AC3E}">
        <p14:creationId xmlns:p14="http://schemas.microsoft.com/office/powerpoint/2010/main" val="9408626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F7284F5-5ECB-C46C-97D6-432414CA2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525" y="1050700"/>
            <a:ext cx="15368400" cy="1641700"/>
          </a:xfrm>
        </p:spPr>
        <p:txBody>
          <a:bodyPr>
            <a:normAutofit fontScale="90000"/>
          </a:bodyPr>
          <a:lstStyle/>
          <a:p>
            <a:r>
              <a:rPr lang="en-US" dirty="0"/>
              <a:t>APT-Sepsis Partners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599C903-7D65-477E-AA48-F12BD6FA4B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422" y="3413312"/>
            <a:ext cx="21293280" cy="446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A4AD74B-F305-4291-8F3A-F5439EBCC663}"/>
              </a:ext>
            </a:extLst>
          </p:cNvPr>
          <p:cNvSpPr txBox="1"/>
          <p:nvPr/>
        </p:nvSpPr>
        <p:spPr>
          <a:xfrm>
            <a:off x="18050933" y="13241868"/>
            <a:ext cx="6028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APT-Sepsis Programme Introduction Slides Version 1.0 17</a:t>
            </a:r>
            <a:r>
              <a:rPr lang="en-GB" baseline="30000" dirty="0"/>
              <a:t>th</a:t>
            </a:r>
            <a:r>
              <a:rPr lang="en-GB" dirty="0"/>
              <a:t> October 2023</a:t>
            </a:r>
          </a:p>
        </p:txBody>
      </p:sp>
    </p:spTree>
    <p:extLst>
      <p:ext uri="{BB962C8B-B14F-4D97-AF65-F5344CB8AC3E}">
        <p14:creationId xmlns:p14="http://schemas.microsoft.com/office/powerpoint/2010/main" val="4028124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5AE0E78-C14C-E313-EBA4-BA8EED19B6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305086" y="2930236"/>
            <a:ext cx="8512383" cy="9060873"/>
          </a:xfrm>
        </p:spPr>
        <p:txBody>
          <a:bodyPr/>
          <a:lstStyle/>
          <a:p>
            <a:r>
              <a:rPr lang="en-GB" sz="4800" dirty="0"/>
              <a:t>To provide women with a safe and positive birth, free of maternal infections.</a:t>
            </a:r>
          </a:p>
          <a:p>
            <a:endParaRPr lang="en-GB" sz="4800" dirty="0"/>
          </a:p>
          <a:p>
            <a:r>
              <a:rPr lang="en-GB" sz="4800" dirty="0"/>
              <a:t>Working together, changing behaviours to prevent, identify and treat infection.</a:t>
            </a:r>
          </a:p>
          <a:p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1372104-8D17-8248-94B9-4580DE8FC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05087" y="1139846"/>
            <a:ext cx="7962246" cy="1437300"/>
          </a:xfrm>
        </p:spPr>
        <p:txBody>
          <a:bodyPr>
            <a:noAutofit/>
          </a:bodyPr>
          <a:lstStyle/>
          <a:p>
            <a:r>
              <a:rPr lang="en-US" sz="4800" dirty="0"/>
              <a:t>The APT-Sepsis Vision</a:t>
            </a:r>
          </a:p>
        </p:txBody>
      </p:sp>
      <p:pic>
        <p:nvPicPr>
          <p:cNvPr id="11" name="Picture Placeholder 10" descr="Diagram&#10;&#10;Description automatically generated">
            <a:extLst>
              <a:ext uri="{FF2B5EF4-FFF2-40B4-BE49-F238E27FC236}">
                <a16:creationId xmlns:a16="http://schemas.microsoft.com/office/drawing/2014/main" id="{5055FBAE-58B8-FE41-5EAE-0DFB21377C9E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38" r="1633"/>
          <a:stretch/>
        </p:blipFill>
        <p:spPr>
          <a:xfrm>
            <a:off x="0" y="0"/>
            <a:ext cx="12992986" cy="137253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1F777C9-EBF4-9806-A769-86C89FA3B9A9}"/>
              </a:ext>
            </a:extLst>
          </p:cNvPr>
          <p:cNvSpPr/>
          <p:nvPr/>
        </p:nvSpPr>
        <p:spPr>
          <a:xfrm>
            <a:off x="12992986" y="12610214"/>
            <a:ext cx="233916" cy="6379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C010A2-1F86-4F90-BC76-680571B2A912}"/>
              </a:ext>
            </a:extLst>
          </p:cNvPr>
          <p:cNvSpPr txBox="1"/>
          <p:nvPr/>
        </p:nvSpPr>
        <p:spPr>
          <a:xfrm>
            <a:off x="18050933" y="13241868"/>
            <a:ext cx="6028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APT-Sepsis Programme Introduction Slides Version 1.0 17</a:t>
            </a:r>
            <a:r>
              <a:rPr lang="en-GB" baseline="30000" dirty="0"/>
              <a:t>th</a:t>
            </a:r>
            <a:r>
              <a:rPr lang="en-GB" dirty="0"/>
              <a:t> October 2023</a:t>
            </a:r>
          </a:p>
        </p:txBody>
      </p:sp>
    </p:spTree>
    <p:extLst>
      <p:ext uri="{BB962C8B-B14F-4D97-AF65-F5344CB8AC3E}">
        <p14:creationId xmlns:p14="http://schemas.microsoft.com/office/powerpoint/2010/main" val="4003016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66E34218-643A-489F-F049-890E11417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Maternal infections and sepsis: A global problem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30BBFA-BE7D-BBD6-8396-59C898219C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altLang="zh-CN" sz="4800" dirty="0">
                <a:solidFill>
                  <a:srgbClr val="3A3035"/>
                </a:solidFill>
                <a:latin typeface="Nunito Sans" panose="020F0502020204030204" pitchFamily="34" charset="0"/>
              </a:rPr>
              <a:t>Maternal sepsis is life-threatening, resulting from an infection which occurs during pregnancy, childbirth, post-abortion, or postpartum period.</a:t>
            </a:r>
          </a:p>
          <a:p>
            <a:pPr marL="520700" indent="-457200">
              <a:buFont typeface="Arial" panose="020B0604020202020204" pitchFamily="34" charset="0"/>
              <a:buChar char="•"/>
            </a:pPr>
            <a:endParaRPr lang="en-GB" sz="4800" dirty="0">
              <a:solidFill>
                <a:srgbClr val="3A3035"/>
              </a:solidFill>
              <a:latin typeface="Nunito Sans" panose="020F0502020204030204" pitchFamily="34" charset="0"/>
            </a:endParaRPr>
          </a:p>
          <a:p>
            <a:pPr marL="520700" indent="-457200">
              <a:buFont typeface="Arial" panose="020B0604020202020204" pitchFamily="34" charset="0"/>
              <a:buChar char="•"/>
            </a:pPr>
            <a:r>
              <a:rPr lang="en-GB" sz="4800" b="1" dirty="0"/>
              <a:t>50%</a:t>
            </a:r>
            <a:r>
              <a:rPr lang="en-GB" sz="4800" dirty="0"/>
              <a:t> of maternal deaths are infection related (WHO, 2020)</a:t>
            </a:r>
          </a:p>
          <a:p>
            <a:endParaRPr lang="en-GB" sz="4800" dirty="0"/>
          </a:p>
          <a:p>
            <a:pPr marL="520700" indent="-457200">
              <a:buFont typeface="Arial" panose="020B0604020202020204" pitchFamily="34" charset="0"/>
              <a:buChar char="•"/>
            </a:pPr>
            <a:r>
              <a:rPr lang="en-GB" sz="4800" b="1" dirty="0"/>
              <a:t>10%-30% </a:t>
            </a:r>
            <a:r>
              <a:rPr lang="en-GB" sz="4800" dirty="0"/>
              <a:t>of all maternal deaths are directly caused by an infection (WHO, 2023)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5AC5565-A607-0AB2-173C-CEF87E21381B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r>
              <a:rPr lang="en-GB" sz="3700" b="1" dirty="0"/>
              <a:t>MALAWI</a:t>
            </a:r>
            <a:r>
              <a:rPr lang="en-GB" sz="3700" dirty="0"/>
              <a:t>  </a:t>
            </a:r>
          </a:p>
          <a:p>
            <a:pPr marL="520700" indent="-457200">
              <a:buFont typeface="Arial" panose="020B0604020202020204" pitchFamily="34" charset="0"/>
              <a:buChar char="•"/>
            </a:pPr>
            <a:r>
              <a:rPr lang="en-GB" sz="3700" b="1" dirty="0"/>
              <a:t>10%</a:t>
            </a:r>
            <a:r>
              <a:rPr lang="en-GB" sz="3700" dirty="0"/>
              <a:t> of poor pregnancy outcomes are related to infection, </a:t>
            </a:r>
          </a:p>
          <a:p>
            <a:pPr marL="520700" indent="-457200">
              <a:buFont typeface="Arial" panose="020B0604020202020204" pitchFamily="34" charset="0"/>
              <a:buChar char="•"/>
            </a:pPr>
            <a:r>
              <a:rPr lang="en-GB" sz="3700" b="1" dirty="0"/>
              <a:t>22%</a:t>
            </a:r>
            <a:r>
              <a:rPr lang="en-GB" sz="3700" dirty="0"/>
              <a:t> of deaths cause by any infections (MOH Malawi, 2023)</a:t>
            </a:r>
          </a:p>
          <a:p>
            <a:pPr marL="520700" indent="-457200">
              <a:buFont typeface="Arial" panose="020B0604020202020204" pitchFamily="34" charset="0"/>
              <a:buChar char="•"/>
            </a:pPr>
            <a:endParaRPr lang="en-GB" sz="3700" dirty="0"/>
          </a:p>
          <a:p>
            <a:r>
              <a:rPr lang="en-GB" sz="3700" b="1" dirty="0"/>
              <a:t>UGANDA</a:t>
            </a:r>
            <a:r>
              <a:rPr lang="en-GB" sz="3700" dirty="0"/>
              <a:t> </a:t>
            </a:r>
          </a:p>
          <a:p>
            <a:pPr marL="520700" indent="-457200">
              <a:buFont typeface="Arial" panose="020B0604020202020204" pitchFamily="34" charset="0"/>
              <a:buChar char="•"/>
            </a:pPr>
            <a:r>
              <a:rPr lang="en-GB" sz="3700" dirty="0"/>
              <a:t> </a:t>
            </a:r>
            <a:r>
              <a:rPr lang="en-GB" sz="3700" b="1" dirty="0"/>
              <a:t>9%</a:t>
            </a:r>
            <a:r>
              <a:rPr lang="en-GB" sz="3700" dirty="0"/>
              <a:t> of deaths are caused by pregnancy related infections (Uganda MPDRS, 2021)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B40AAE-DB03-412E-9CF0-477B3C8334CC}"/>
              </a:ext>
            </a:extLst>
          </p:cNvPr>
          <p:cNvSpPr txBox="1"/>
          <p:nvPr/>
        </p:nvSpPr>
        <p:spPr>
          <a:xfrm>
            <a:off x="18050933" y="13241868"/>
            <a:ext cx="6028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APT-Sepsis Programme Introduction Slides Version 1.0 17</a:t>
            </a:r>
            <a:r>
              <a:rPr lang="en-GB" baseline="30000" dirty="0"/>
              <a:t>th</a:t>
            </a:r>
            <a:r>
              <a:rPr lang="en-GB" dirty="0"/>
              <a:t> October 2023</a:t>
            </a:r>
          </a:p>
        </p:txBody>
      </p:sp>
    </p:spTree>
    <p:extLst>
      <p:ext uri="{BB962C8B-B14F-4D97-AF65-F5344CB8AC3E}">
        <p14:creationId xmlns:p14="http://schemas.microsoft.com/office/powerpoint/2010/main" val="283036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15E78CA-D749-E509-B81C-0BE1D0B1C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658" y="1139845"/>
            <a:ext cx="13914707" cy="2549285"/>
          </a:xfrm>
        </p:spPr>
        <p:txBody>
          <a:bodyPr>
            <a:normAutofit/>
          </a:bodyPr>
          <a:lstStyle/>
          <a:p>
            <a:r>
              <a:rPr lang="en-GB" dirty="0"/>
              <a:t>The Impact Of Infection and Sepsis on Women and Families</a:t>
            </a:r>
            <a:endParaRPr lang="en-US" dirty="0"/>
          </a:p>
        </p:txBody>
      </p:sp>
      <p:pic>
        <p:nvPicPr>
          <p:cNvPr id="9" name="Picture Placeholder 8" descr="A picture containing text&#10;&#10;Description automatically generated">
            <a:extLst>
              <a:ext uri="{FF2B5EF4-FFF2-40B4-BE49-F238E27FC236}">
                <a16:creationId xmlns:a16="http://schemas.microsoft.com/office/drawing/2014/main" id="{C1906116-9134-D0A5-DCE2-EBADB696DD51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8"/>
          <a:stretch/>
        </p:blipFill>
        <p:spPr>
          <a:xfrm>
            <a:off x="8754000" y="0"/>
            <a:ext cx="15630000" cy="13725300"/>
          </a:xfrm>
        </p:spPr>
      </p:pic>
      <p:pic>
        <p:nvPicPr>
          <p:cNvPr id="4" name="Picture 3">
            <a:hlinkClick r:id="rId4"/>
            <a:extLst>
              <a:ext uri="{FF2B5EF4-FFF2-40B4-BE49-F238E27FC236}">
                <a16:creationId xmlns:a16="http://schemas.microsoft.com/office/drawing/2014/main" id="{E25D5F5D-904B-430F-BF2A-932EC99B37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9278" y="3835621"/>
            <a:ext cx="9096375" cy="6191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A21B2D8-6315-4266-8AD2-A3EF14BBE31E}"/>
              </a:ext>
            </a:extLst>
          </p:cNvPr>
          <p:cNvSpPr txBox="1"/>
          <p:nvPr/>
        </p:nvSpPr>
        <p:spPr>
          <a:xfrm>
            <a:off x="18050933" y="13241868"/>
            <a:ext cx="6028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APT-Sepsis Programme Introduction Slides Version 1.0 17</a:t>
            </a:r>
            <a:r>
              <a:rPr lang="en-GB" baseline="30000" dirty="0"/>
              <a:t>th</a:t>
            </a:r>
            <a:r>
              <a:rPr lang="en-GB" dirty="0"/>
              <a:t> October 2023</a:t>
            </a:r>
          </a:p>
        </p:txBody>
      </p:sp>
    </p:spTree>
    <p:extLst>
      <p:ext uri="{BB962C8B-B14F-4D97-AF65-F5344CB8AC3E}">
        <p14:creationId xmlns:p14="http://schemas.microsoft.com/office/powerpoint/2010/main" val="4278959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icture containing text&#10;&#10;Description automatically generated">
            <a:extLst>
              <a:ext uri="{FF2B5EF4-FFF2-40B4-BE49-F238E27FC236}">
                <a16:creationId xmlns:a16="http://schemas.microsoft.com/office/drawing/2014/main" id="{B0679E39-C916-D526-4FD9-A1852752BE18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88BD021-47FC-F5A6-FBA8-B5A7023378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4000" dirty="0"/>
              <a:t>  </a:t>
            </a:r>
            <a:r>
              <a:rPr lang="en-GB" sz="4800" dirty="0"/>
              <a:t>Aims to reduce severe maternal infections, infection related near-miss and infection related maternal deaths. </a:t>
            </a:r>
          </a:p>
          <a:p>
            <a:endParaRPr lang="en-GB" sz="4800" dirty="0"/>
          </a:p>
          <a:p>
            <a:r>
              <a:rPr lang="en-GB" sz="4800" dirty="0"/>
              <a:t> This will be achieved through each of us working together to change practice using the APT-Sepsis </a:t>
            </a:r>
            <a:r>
              <a:rPr lang="en-GB" sz="4800" b="1" dirty="0"/>
              <a:t>3 goals</a:t>
            </a:r>
            <a:r>
              <a:rPr lang="en-GB" sz="4800" dirty="0"/>
              <a:t>.</a:t>
            </a:r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155B062-F668-006B-890F-02122280C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APT-Sepsis Programme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38911F-1DBB-4401-820B-CDB65751647F}"/>
              </a:ext>
            </a:extLst>
          </p:cNvPr>
          <p:cNvSpPr txBox="1"/>
          <p:nvPr/>
        </p:nvSpPr>
        <p:spPr>
          <a:xfrm>
            <a:off x="18050933" y="13241868"/>
            <a:ext cx="6028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APT-Sepsis Programme Introduction Slides Version 1.0 17</a:t>
            </a:r>
            <a:r>
              <a:rPr lang="en-GB" baseline="30000" dirty="0"/>
              <a:t>th</a:t>
            </a:r>
            <a:r>
              <a:rPr lang="en-GB" dirty="0"/>
              <a:t> October 2023</a:t>
            </a:r>
          </a:p>
        </p:txBody>
      </p:sp>
    </p:spTree>
    <p:extLst>
      <p:ext uri="{BB962C8B-B14F-4D97-AF65-F5344CB8AC3E}">
        <p14:creationId xmlns:p14="http://schemas.microsoft.com/office/powerpoint/2010/main" val="1633384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A5807F8-DE09-F803-6ACF-38B6D2B60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APT-Sepsis Programme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B248E1A-1F56-61B3-9924-74220356E1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3500" indent="0" algn="ctr">
              <a:buNone/>
            </a:pPr>
            <a:r>
              <a:rPr lang="en-US" sz="4000" b="1" dirty="0">
                <a:solidFill>
                  <a:srgbClr val="FFC000"/>
                </a:solidFill>
              </a:rPr>
              <a:t>Goal 1:</a:t>
            </a:r>
          </a:p>
          <a:p>
            <a:pPr marL="63500" indent="0" algn="ctr">
              <a:buNone/>
            </a:pPr>
            <a:endParaRPr lang="en-US" dirty="0"/>
          </a:p>
          <a:p>
            <a:pPr marL="63500" indent="0" algn="ctr">
              <a:buNone/>
            </a:pPr>
            <a:endParaRPr lang="en-US" dirty="0"/>
          </a:p>
          <a:p>
            <a:pPr marL="63500" indent="0" algn="ctr">
              <a:buNone/>
            </a:pPr>
            <a:r>
              <a:rPr lang="en-US" sz="4000" dirty="0">
                <a:solidFill>
                  <a:schemeClr val="accent2"/>
                </a:solidFill>
              </a:rPr>
              <a:t>Hand hygiene at </a:t>
            </a:r>
            <a:r>
              <a:rPr lang="en-US" sz="4000" b="1" dirty="0">
                <a:solidFill>
                  <a:schemeClr val="accent2"/>
                </a:solidFill>
              </a:rPr>
              <a:t>every</a:t>
            </a:r>
            <a:r>
              <a:rPr lang="en-US" sz="4000" dirty="0">
                <a:solidFill>
                  <a:schemeClr val="accent2"/>
                </a:solidFill>
              </a:rPr>
              <a:t> moment</a:t>
            </a:r>
          </a:p>
          <a:p>
            <a:pPr marL="63500" indent="0" algn="ctr">
              <a:buNone/>
            </a:pPr>
            <a:endParaRPr lang="en-US" sz="4000" dirty="0">
              <a:solidFill>
                <a:schemeClr val="accent2"/>
              </a:solidFill>
            </a:endParaRPr>
          </a:p>
          <a:p>
            <a:pPr marL="63500" indent="0" algn="ctr">
              <a:buNone/>
            </a:pPr>
            <a:endParaRPr lang="en-US" sz="4000" dirty="0">
              <a:solidFill>
                <a:schemeClr val="accent2"/>
              </a:solidFill>
            </a:endParaRPr>
          </a:p>
          <a:p>
            <a:pPr marL="63500" indent="0" algn="ctr">
              <a:buNone/>
            </a:pPr>
            <a:endParaRPr lang="en-US" sz="4000" dirty="0">
              <a:solidFill>
                <a:schemeClr val="accent2"/>
              </a:solidFill>
            </a:endParaRPr>
          </a:p>
          <a:p>
            <a:pPr marL="63500" indent="0" algn="ctr">
              <a:buNone/>
            </a:pPr>
            <a:endParaRPr lang="en-US" sz="4000" dirty="0">
              <a:solidFill>
                <a:schemeClr val="accent2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CA7F4C-4C8E-425D-1E3B-4E92E325E4C9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63500" indent="0" algn="ctr">
              <a:buNone/>
            </a:pPr>
            <a:r>
              <a:rPr lang="en-US" sz="4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Goal 2:</a:t>
            </a:r>
          </a:p>
          <a:p>
            <a:pPr marL="63500" indent="0" algn="ctr">
              <a:buNone/>
            </a:pPr>
            <a:endParaRPr lang="en-US" dirty="0"/>
          </a:p>
          <a:p>
            <a:pPr marL="63500" indent="0" algn="ctr">
              <a:buNone/>
            </a:pPr>
            <a:r>
              <a:rPr lang="en-US" sz="4000" b="1" dirty="0">
                <a:solidFill>
                  <a:schemeClr val="accent2"/>
                </a:solidFill>
              </a:rPr>
              <a:t>Prevent and treat </a:t>
            </a:r>
            <a:r>
              <a:rPr lang="en-US" sz="4000" dirty="0">
                <a:solidFill>
                  <a:schemeClr val="accent2"/>
                </a:solidFill>
              </a:rPr>
              <a:t>infection using best practice</a:t>
            </a:r>
          </a:p>
          <a:p>
            <a:pPr marL="63500" indent="0" algn="ctr">
              <a:buNone/>
            </a:pPr>
            <a:endParaRPr lang="en-US" sz="4000" dirty="0">
              <a:solidFill>
                <a:schemeClr val="accent2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0269CCF-7090-44BF-4045-803F6C200781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marL="63500" indent="0" algn="ctr">
              <a:buNone/>
            </a:pPr>
            <a:r>
              <a:rPr lang="en-US" sz="4000" b="1" dirty="0">
                <a:solidFill>
                  <a:schemeClr val="bg2">
                    <a:lumMod val="75000"/>
                  </a:schemeClr>
                </a:solidFill>
              </a:rPr>
              <a:t>Goal 3:</a:t>
            </a:r>
          </a:p>
          <a:p>
            <a:pPr marL="63500" indent="0" algn="ctr">
              <a:buNone/>
            </a:pPr>
            <a:endParaRPr lang="en-US" dirty="0"/>
          </a:p>
          <a:p>
            <a:pPr marL="63500" indent="0" algn="ctr">
              <a:buNone/>
            </a:pPr>
            <a:r>
              <a:rPr lang="en-US" sz="4000" dirty="0">
                <a:solidFill>
                  <a:schemeClr val="accent2"/>
                </a:solidFill>
              </a:rPr>
              <a:t>Suspect sepsis, </a:t>
            </a:r>
            <a:r>
              <a:rPr lang="en-US" sz="4000" b="1" dirty="0">
                <a:solidFill>
                  <a:schemeClr val="accent2"/>
                </a:solidFill>
              </a:rPr>
              <a:t>start FAST-M</a:t>
            </a:r>
          </a:p>
          <a:p>
            <a:pPr marL="63500" indent="0" algn="ctr">
              <a:buNone/>
            </a:pPr>
            <a:endParaRPr lang="en-US" sz="4000" dirty="0">
              <a:solidFill>
                <a:schemeClr val="accent2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0B9297-4C75-4882-A80B-B51BEFC9F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544" y="6857999"/>
            <a:ext cx="3971925" cy="37242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5F086F-E3D6-49A6-8D54-C4414D8FC0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8017" y="6848474"/>
            <a:ext cx="3695700" cy="381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C326C6-2662-457F-8A4D-7B1419375B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30334" y="6893983"/>
            <a:ext cx="3810000" cy="38004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9629451-0775-408F-B414-761602B095A0}"/>
              </a:ext>
            </a:extLst>
          </p:cNvPr>
          <p:cNvSpPr txBox="1"/>
          <p:nvPr/>
        </p:nvSpPr>
        <p:spPr>
          <a:xfrm>
            <a:off x="18050933" y="13241868"/>
            <a:ext cx="6028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APT-Sepsis Programme Introduction Slides Version 1.0 17</a:t>
            </a:r>
            <a:r>
              <a:rPr lang="en-GB" baseline="30000" dirty="0"/>
              <a:t>th</a:t>
            </a:r>
            <a:r>
              <a:rPr lang="en-GB" dirty="0"/>
              <a:t> October 2023</a:t>
            </a:r>
          </a:p>
        </p:txBody>
      </p:sp>
    </p:spTree>
    <p:extLst>
      <p:ext uri="{BB962C8B-B14F-4D97-AF65-F5344CB8AC3E}">
        <p14:creationId xmlns:p14="http://schemas.microsoft.com/office/powerpoint/2010/main" val="596247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64094EF-9AA6-591A-EC42-9A8252C6A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Achieving the 3 APT-Sepsis Goals!</a:t>
            </a:r>
            <a:br>
              <a:rPr lang="en-GB" dirty="0"/>
            </a:br>
            <a:endParaRPr lang="en-US" dirty="0"/>
          </a:p>
        </p:txBody>
      </p:sp>
      <p:pic>
        <p:nvPicPr>
          <p:cNvPr id="14" name="Picture Placeholder 13" descr="Diagram&#10;&#10;Description automatically generated with low confidence">
            <a:extLst>
              <a:ext uri="{FF2B5EF4-FFF2-40B4-BE49-F238E27FC236}">
                <a16:creationId xmlns:a16="http://schemas.microsoft.com/office/drawing/2014/main" id="{B8042613-384B-97E2-9C18-03A45C4DBD8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70647" y="3159988"/>
            <a:ext cx="6629100" cy="8771610"/>
          </a:xfrm>
        </p:spPr>
      </p:pic>
      <p:pic>
        <p:nvPicPr>
          <p:cNvPr id="16" name="Picture Placeholder 15" descr="A picture containing text&#10;&#10;Description automatically generated">
            <a:extLst>
              <a:ext uri="{FF2B5EF4-FFF2-40B4-BE49-F238E27FC236}">
                <a16:creationId xmlns:a16="http://schemas.microsoft.com/office/drawing/2014/main" id="{652E7315-BDA9-5B14-C220-14CC3161E760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80857" y="3024759"/>
            <a:ext cx="6629100" cy="8771610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9858C5F-9EF0-DA16-FCD2-D120E165699D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>
            <a:normAutofit/>
          </a:bodyPr>
          <a:lstStyle/>
          <a:p>
            <a:pPr marL="63500" indent="0" algn="ctr"/>
            <a:r>
              <a:rPr lang="en-US" sz="1800" b="1" dirty="0">
                <a:solidFill>
                  <a:srgbClr val="FFC000"/>
                </a:solidFill>
              </a:rPr>
              <a:t>Goal 1: </a:t>
            </a:r>
            <a:r>
              <a:rPr lang="en-US" sz="1800" dirty="0">
                <a:solidFill>
                  <a:schemeClr val="accent2"/>
                </a:solidFill>
              </a:rPr>
              <a:t>Hand hygiene at </a:t>
            </a:r>
            <a:r>
              <a:rPr lang="en-US" sz="1800" b="1" dirty="0">
                <a:solidFill>
                  <a:schemeClr val="accent2"/>
                </a:solidFill>
              </a:rPr>
              <a:t>every</a:t>
            </a:r>
            <a:r>
              <a:rPr lang="en-US" sz="1800" dirty="0">
                <a:solidFill>
                  <a:schemeClr val="accent2"/>
                </a:solidFill>
              </a:rPr>
              <a:t> moment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AA425F3-A5A9-4579-27AF-68F6F3958393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>
            <a:noAutofit/>
          </a:bodyPr>
          <a:lstStyle/>
          <a:p>
            <a:pPr marL="0" indent="0"/>
            <a:r>
              <a:rPr lang="en-GB" sz="4400" dirty="0"/>
              <a:t>The APT-Sepsis Programme provides:</a:t>
            </a:r>
          </a:p>
          <a:p>
            <a:pPr marL="1028700" lvl="1" indent="-571500">
              <a:buFont typeface="Wingdings" panose="05000000000000000000" pitchFamily="2" charset="2"/>
              <a:buChar char="v"/>
            </a:pPr>
            <a:r>
              <a:rPr lang="en-GB" sz="4400" dirty="0"/>
              <a:t>the training, </a:t>
            </a:r>
          </a:p>
          <a:p>
            <a:pPr marL="1028700" lvl="1" indent="-571500">
              <a:buFont typeface="Wingdings" panose="05000000000000000000" pitchFamily="2" charset="2"/>
              <a:buChar char="v"/>
            </a:pPr>
            <a:r>
              <a:rPr lang="en-GB" sz="4400" dirty="0"/>
              <a:t>protocols</a:t>
            </a:r>
          </a:p>
          <a:p>
            <a:pPr marL="1028700" lvl="1" indent="-571500">
              <a:buFont typeface="Wingdings" panose="05000000000000000000" pitchFamily="2" charset="2"/>
              <a:buChar char="v"/>
            </a:pPr>
            <a:r>
              <a:rPr lang="en-GB" sz="4400" dirty="0"/>
              <a:t>and tools </a:t>
            </a:r>
          </a:p>
          <a:p>
            <a:pPr marL="0" indent="0"/>
            <a:endParaRPr lang="en-GB" sz="4400" dirty="0"/>
          </a:p>
          <a:p>
            <a:pPr marL="0" indent="0"/>
            <a:r>
              <a:rPr lang="en-GB" sz="4400" dirty="0"/>
              <a:t>we need to ensure births are free from infection.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D9CAE-3E8A-030A-6E24-90AF13959916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pPr marL="63500" indent="0" algn="ctr"/>
            <a:r>
              <a:rPr lang="en-US" sz="1800" b="1" dirty="0">
                <a:solidFill>
                  <a:schemeClr val="bg2">
                    <a:lumMod val="75000"/>
                  </a:schemeClr>
                </a:solidFill>
              </a:rPr>
              <a:t>Goal 3: </a:t>
            </a:r>
            <a:r>
              <a:rPr lang="en-US" sz="1800" dirty="0">
                <a:solidFill>
                  <a:schemeClr val="accent2"/>
                </a:solidFill>
              </a:rPr>
              <a:t>Suspect sepsis, </a:t>
            </a:r>
            <a:r>
              <a:rPr lang="en-US" sz="1800" b="1" dirty="0">
                <a:solidFill>
                  <a:schemeClr val="accent2"/>
                </a:solidFill>
              </a:rPr>
              <a:t>start FAST-M</a:t>
            </a:r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6BE76B-2D62-42C8-9D60-E30C446EABA3}"/>
              </a:ext>
            </a:extLst>
          </p:cNvPr>
          <p:cNvSpPr txBox="1"/>
          <p:nvPr/>
        </p:nvSpPr>
        <p:spPr>
          <a:xfrm>
            <a:off x="18050933" y="13241868"/>
            <a:ext cx="6028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APT-Sepsis Programme Introduction Slides Version 1.0 17</a:t>
            </a:r>
            <a:r>
              <a:rPr lang="en-GB" baseline="30000" dirty="0"/>
              <a:t>th</a:t>
            </a:r>
            <a:r>
              <a:rPr lang="en-GB" dirty="0"/>
              <a:t> October 2023</a:t>
            </a:r>
          </a:p>
        </p:txBody>
      </p:sp>
    </p:spTree>
    <p:extLst>
      <p:ext uri="{BB962C8B-B14F-4D97-AF65-F5344CB8AC3E}">
        <p14:creationId xmlns:p14="http://schemas.microsoft.com/office/powerpoint/2010/main" val="523601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4CACBF-DFC0-489F-828B-5DC71A9AC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57" y="8084348"/>
            <a:ext cx="1942660" cy="21479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2062EEE-77DE-4D66-9DCE-89588EF348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1404" y="5784009"/>
            <a:ext cx="2170966" cy="214798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155B062-F668-006B-890F-02122280C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An Evidence Based International Programme</a:t>
            </a:r>
            <a:endParaRPr lang="en-US" dirty="0"/>
          </a:p>
        </p:txBody>
      </p:sp>
      <p:pic>
        <p:nvPicPr>
          <p:cNvPr id="9" name="Picture Placeholder 8" descr="A picture containing text&#10;&#10;Description automatically generated">
            <a:extLst>
              <a:ext uri="{FF2B5EF4-FFF2-40B4-BE49-F238E27FC236}">
                <a16:creationId xmlns:a16="http://schemas.microsoft.com/office/drawing/2014/main" id="{B0679E39-C916-D526-4FD9-A1852752BE18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6B98D1D-8118-4030-BE82-05B95AB6D5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17731" y="2934279"/>
            <a:ext cx="1738312" cy="16233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AA8F499-2C1A-466F-990C-1B7F116C1890}"/>
              </a:ext>
            </a:extLst>
          </p:cNvPr>
          <p:cNvSpPr txBox="1"/>
          <p:nvPr/>
        </p:nvSpPr>
        <p:spPr>
          <a:xfrm>
            <a:off x="1181449" y="3335867"/>
            <a:ext cx="8636282" cy="7694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indent="-571500">
              <a:buFont typeface="Arial" panose="020B0604020202020204" pitchFamily="34" charset="0"/>
              <a:buChar char="•"/>
            </a:pPr>
            <a:r>
              <a:rPr lang="en-GB" sz="4000" dirty="0">
                <a:latin typeface="DM Sans" panose="020B0604020202020204" charset="0"/>
              </a:rPr>
              <a:t>APT-Sepsis is a WHO endorsed programme 	</a:t>
            </a:r>
          </a:p>
          <a:p>
            <a:pPr marL="800100" indent="-571500">
              <a:buFont typeface="Arial" panose="020B0604020202020204" pitchFamily="34" charset="0"/>
              <a:buChar char="•"/>
            </a:pPr>
            <a:endParaRPr lang="en-GB" sz="4000" dirty="0">
              <a:latin typeface="DM Sans" panose="020B0604020202020204" charset="0"/>
            </a:endParaRPr>
          </a:p>
          <a:p>
            <a:pPr marL="800100" indent="-571500">
              <a:buFont typeface="Arial" panose="020B0604020202020204" pitchFamily="34" charset="0"/>
              <a:buChar char="•"/>
            </a:pPr>
            <a:r>
              <a:rPr lang="en-GB" sz="4000" dirty="0">
                <a:latin typeface="DM Sans" panose="020B0604020202020204" charset="0"/>
              </a:rPr>
              <a:t>Implementation of APT-Sepsis is in collaboration with the Ministries of Health in Malawi and Uganda				</a:t>
            </a:r>
          </a:p>
          <a:p>
            <a:pPr marL="800100" indent="-571500">
              <a:buFont typeface="Arial" panose="020B0604020202020204" pitchFamily="34" charset="0"/>
              <a:buChar char="•"/>
            </a:pPr>
            <a:endParaRPr lang="en-GB" sz="4000" dirty="0">
              <a:latin typeface="DM Sans" panose="020B0604020202020204" charset="0"/>
            </a:endParaRPr>
          </a:p>
          <a:p>
            <a:pPr marL="800100" indent="-571500">
              <a:buFont typeface="Arial" panose="020B0604020202020204" pitchFamily="34" charset="0"/>
              <a:buChar char="•"/>
            </a:pPr>
            <a:r>
              <a:rPr lang="en-GB" sz="4000" dirty="0">
                <a:latin typeface="DM Sans" panose="020B0604020202020204" charset="0"/>
              </a:rPr>
              <a:t>APT-Sepsis is a package of evidence based care that ensures best practice according to WHO and National guidelines</a:t>
            </a:r>
          </a:p>
          <a:p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1A86A0-B312-4E08-910E-F2B664AB1948}"/>
              </a:ext>
            </a:extLst>
          </p:cNvPr>
          <p:cNvSpPr txBox="1"/>
          <p:nvPr/>
        </p:nvSpPr>
        <p:spPr>
          <a:xfrm>
            <a:off x="18050933" y="13241868"/>
            <a:ext cx="6028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APT-Sepsis Programme Introduction Slides Version 1.0 17</a:t>
            </a:r>
            <a:r>
              <a:rPr lang="en-GB" baseline="30000" dirty="0"/>
              <a:t>th</a:t>
            </a:r>
            <a:r>
              <a:rPr lang="en-GB" dirty="0"/>
              <a:t> October 2023</a:t>
            </a:r>
          </a:p>
        </p:txBody>
      </p:sp>
    </p:spTree>
    <p:extLst>
      <p:ext uri="{BB962C8B-B14F-4D97-AF65-F5344CB8AC3E}">
        <p14:creationId xmlns:p14="http://schemas.microsoft.com/office/powerpoint/2010/main" val="15876125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5C91DB9E-A486-C6F8-07A9-C6DF918F6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708" y="1145169"/>
            <a:ext cx="11430073" cy="1527300"/>
          </a:xfrm>
        </p:spPr>
        <p:txBody>
          <a:bodyPr>
            <a:normAutofit fontScale="90000"/>
          </a:bodyPr>
          <a:lstStyle/>
          <a:p>
            <a:r>
              <a:rPr lang="en-GB" dirty="0"/>
              <a:t>What does this mean for the facility ?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1299B75-4030-4EF2-B7CE-8AC37E46F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8133" y="2099734"/>
            <a:ext cx="17119599" cy="104710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2ACFA60-988A-40A7-9808-D6CE5DFC2D7D}"/>
              </a:ext>
            </a:extLst>
          </p:cNvPr>
          <p:cNvSpPr txBox="1"/>
          <p:nvPr/>
        </p:nvSpPr>
        <p:spPr>
          <a:xfrm>
            <a:off x="18050933" y="13241868"/>
            <a:ext cx="6028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APT-Sepsis Programme Introduction Slides Version 1.0 17</a:t>
            </a:r>
            <a:r>
              <a:rPr lang="en-GB" baseline="30000" dirty="0"/>
              <a:t>th</a:t>
            </a:r>
            <a:r>
              <a:rPr lang="en-GB" dirty="0"/>
              <a:t> October 2023</a:t>
            </a:r>
          </a:p>
        </p:txBody>
      </p:sp>
    </p:spTree>
    <p:extLst>
      <p:ext uri="{BB962C8B-B14F-4D97-AF65-F5344CB8AC3E}">
        <p14:creationId xmlns:p14="http://schemas.microsoft.com/office/powerpoint/2010/main" val="52121906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Custom 16">
      <a:dk1>
        <a:srgbClr val="090000"/>
      </a:dk1>
      <a:lt1>
        <a:srgbClr val="FFFFFF"/>
      </a:lt1>
      <a:dk2>
        <a:srgbClr val="C13338"/>
      </a:dk2>
      <a:lt2>
        <a:srgbClr val="F6F6F6"/>
      </a:lt2>
      <a:accent1>
        <a:srgbClr val="C43238"/>
      </a:accent1>
      <a:accent2>
        <a:srgbClr val="27326E"/>
      </a:accent2>
      <a:accent3>
        <a:srgbClr val="1A89BE"/>
      </a:accent3>
      <a:accent4>
        <a:srgbClr val="8B0000"/>
      </a:accent4>
      <a:accent5>
        <a:srgbClr val="F97E20"/>
      </a:accent5>
      <a:accent6>
        <a:srgbClr val="4F994D"/>
      </a:accent6>
      <a:hlink>
        <a:srgbClr val="C43238"/>
      </a:hlink>
      <a:folHlink>
        <a:srgbClr val="FFBF0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14136ED297384F8D466166542F8FEF" ma:contentTypeVersion="16" ma:contentTypeDescription="Create a new document." ma:contentTypeScope="" ma:versionID="d1317179101a9ddd4972c7bc5ec40c74">
  <xsd:schema xmlns:xsd="http://www.w3.org/2001/XMLSchema" xmlns:xs="http://www.w3.org/2001/XMLSchema" xmlns:p="http://schemas.microsoft.com/office/2006/metadata/properties" xmlns:ns2="940c0d3d-716a-486e-bd58-eeaa1edf8546" xmlns:ns3="02618673-4480-4f69-8c87-344afbadf7c2" targetNamespace="http://schemas.microsoft.com/office/2006/metadata/properties" ma:root="true" ma:fieldsID="b63aa625f631f9f36c7f1920f794af0e" ns2:_="" ns3:_="">
    <xsd:import namespace="940c0d3d-716a-486e-bd58-eeaa1edf8546"/>
    <xsd:import namespace="02618673-4480-4f69-8c87-344afbadf7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0c0d3d-716a-486e-bd58-eeaa1edf85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dfd38f81-9561-40ce-98eb-cd713668d4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18673-4480-4f69-8c87-344afbadf7c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76c3cd9-7b84-4708-a18a-dd2ddf5d429b}" ma:internalName="TaxCatchAll" ma:showField="CatchAllData" ma:web="02618673-4480-4f69-8c87-344afbadf7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2618673-4480-4f69-8c87-344afbadf7c2" xsi:nil="true"/>
    <lcf76f155ced4ddcb4097134ff3c332f xmlns="940c0d3d-716a-486e-bd58-eeaa1edf854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39372D0-8D9D-4AC1-B79F-E7868FE0FF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40c0d3d-716a-486e-bd58-eeaa1edf8546"/>
    <ds:schemaRef ds:uri="02618673-4480-4f69-8c87-344afbadf7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79D9AE4-1C30-4CC9-A3AD-51F4952E4D5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1EC93B-243D-43A5-AF28-06D576E0B1A1}">
  <ds:schemaRefs>
    <ds:schemaRef ds:uri="http://purl.org/dc/terms/"/>
    <ds:schemaRef ds:uri="http://purl.org/dc/dcmitype/"/>
    <ds:schemaRef ds:uri="940c0d3d-716a-486e-bd58-eeaa1edf8546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02618673-4480-4f69-8c87-344afbadf7c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2281</TotalTime>
  <Words>705</Words>
  <Application>Microsoft Office PowerPoint</Application>
  <PresentationFormat>Custom</PresentationFormat>
  <Paragraphs>115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Helvetica Neue</vt:lpstr>
      <vt:lpstr>Nunito Sans</vt:lpstr>
      <vt:lpstr>Nanum Myeongjo</vt:lpstr>
      <vt:lpstr>Wingdings</vt:lpstr>
      <vt:lpstr>NanumMyeongjo</vt:lpstr>
      <vt:lpstr>DM Sans Medium</vt:lpstr>
      <vt:lpstr>Arial</vt:lpstr>
      <vt:lpstr>DM Sans</vt:lpstr>
      <vt:lpstr>Simple Light</vt:lpstr>
      <vt:lpstr>The Active Prevention and Treatment of Maternal Sepsis (APT-Sepsis Programme)  Introduction Facility training slides</vt:lpstr>
      <vt:lpstr>The APT-Sepsis Vision</vt:lpstr>
      <vt:lpstr>Maternal infections and sepsis: A global problem</vt:lpstr>
      <vt:lpstr>The Impact Of Infection and Sepsis on Women and Families</vt:lpstr>
      <vt:lpstr>The APT-Sepsis Programme</vt:lpstr>
      <vt:lpstr>The APT-Sepsis Programme</vt:lpstr>
      <vt:lpstr>Achieving the 3 APT-Sepsis Goals! </vt:lpstr>
      <vt:lpstr>An Evidence Based International Programme</vt:lpstr>
      <vt:lpstr>What does this mean for the facility ?</vt:lpstr>
      <vt:lpstr>What does it mean for me?</vt:lpstr>
      <vt:lpstr>APT-Sepsis Champions Role</vt:lpstr>
      <vt:lpstr>The Team</vt:lpstr>
      <vt:lpstr>Programme of training</vt:lpstr>
      <vt:lpstr>APT-Sepsis Partners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APT-Sepsis Presentation 1</dc:title>
  <dc:creator>Whyte, Sonia</dc:creator>
  <cp:lastModifiedBy>Whyte, Sonia</cp:lastModifiedBy>
  <cp:revision>23</cp:revision>
  <cp:lastPrinted>2022-05-16T14:50:21Z</cp:lastPrinted>
  <dcterms:modified xsi:type="dcterms:W3CDTF">2023-12-05T14:03:10Z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0x0101002A14136ED297384F8D466166542F8FEF</vt:lpwstr>
  </property>
  <property fmtid="{D5CDD505-2E9C-101B-9397-08002B2CF9AE}" pid="3" name="MediaServiceImageTags">
    <vt:lpwstr/>
  </property>
</Properties>
</file>