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8" r:id="rId4"/>
  </p:sldMasterIdLst>
  <p:notesMasterIdLst>
    <p:notesMasterId r:id="rId10"/>
  </p:notesMasterIdLst>
  <p:handoutMasterIdLst>
    <p:handoutMasterId r:id="rId11"/>
  </p:handoutMasterIdLst>
  <p:sldIdLst>
    <p:sldId id="280" r:id="rId5"/>
    <p:sldId id="341" r:id="rId6"/>
    <p:sldId id="331" r:id="rId7"/>
    <p:sldId id="297" r:id="rId8"/>
    <p:sldId id="332" r:id="rId9"/>
  </p:sldIdLst>
  <p:sldSz cx="24384000" cy="13716000"/>
  <p:notesSz cx="6858000" cy="9144000"/>
  <p:embeddedFontLst>
    <p:embeddedFont>
      <p:font typeface="Nanum Myeongjo" panose="020B0604020202020204" charset="-127"/>
      <p:regular r:id="rId12"/>
      <p:bold r:id="rId13"/>
    </p:embeddedFont>
    <p:embeddedFont>
      <p:font typeface="NanumMyeongjo" panose="020B0604020202020204" charset="-127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DM Sans" panose="020B0604020202020204" charset="0"/>
      <p:regular r:id="rId20"/>
      <p:bold r:id="rId21"/>
      <p:italic r:id="rId22"/>
      <p:boldItalic r:id="rId23"/>
    </p:embeddedFont>
    <p:embeddedFont>
      <p:font typeface="DM Sans Medium" panose="020B0604020202020204" charset="0"/>
      <p:regular r:id="rId24"/>
      <p:bold r:id="rId25"/>
      <p:italic r:id="rId26"/>
      <p:boldItalic r:id="rId27"/>
    </p:embeddedFont>
    <p:embeddedFont>
      <p:font typeface="Helvetica Neue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9AA0A6"/>
          </p15:clr>
        </p15:guide>
        <p15:guide id="2" pos="7680">
          <p15:clr>
            <a:srgbClr val="9AA0A6"/>
          </p15:clr>
        </p15:guide>
        <p15:guide id="3" pos="14427">
          <p15:clr>
            <a:srgbClr val="9AA0A6"/>
          </p15:clr>
        </p15:guide>
        <p15:guide id="4" orient="horz" pos="806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838"/>
    <a:srgbClr val="000000"/>
    <a:srgbClr val="C5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8"/>
    <p:restoredTop sz="94705"/>
  </p:normalViewPr>
  <p:slideViewPr>
    <p:cSldViewPr snapToGrid="0" snapToObjects="1">
      <p:cViewPr varScale="1">
        <p:scale>
          <a:sx n="57" d="100"/>
          <a:sy n="57" d="100"/>
        </p:scale>
        <p:origin x="726" y="114"/>
      </p:cViewPr>
      <p:guideLst>
        <p:guide orient="horz" pos="4320"/>
        <p:guide pos="7680"/>
        <p:guide pos="14427"/>
        <p:guide orient="horz" pos="80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customXml" Target="../customXml/item3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hyte, Sonia" userId="ddd58980-71bc-4700-b9fa-7138287cd42a" providerId="ADAL" clId="{1572F6CD-CB0A-4D58-85B3-8F0C2E3F04F5}"/>
    <pc:docChg chg="undo modSld">
      <pc:chgData name="Whyte, Sonia" userId="ddd58980-71bc-4700-b9fa-7138287cd42a" providerId="ADAL" clId="{1572F6CD-CB0A-4D58-85B3-8F0C2E3F04F5}" dt="2023-12-05T15:51:45.533" v="32" actId="1076"/>
      <pc:docMkLst>
        <pc:docMk/>
      </pc:docMkLst>
      <pc:sldChg chg="modSp">
        <pc:chgData name="Whyte, Sonia" userId="ddd58980-71bc-4700-b9fa-7138287cd42a" providerId="ADAL" clId="{1572F6CD-CB0A-4D58-85B3-8F0C2E3F04F5}" dt="2023-12-05T15:51:45.533" v="32" actId="1076"/>
        <pc:sldMkLst>
          <pc:docMk/>
          <pc:sldMk cId="3179925414" sldId="331"/>
        </pc:sldMkLst>
        <pc:spChg chg="mod">
          <ac:chgData name="Whyte, Sonia" userId="ddd58980-71bc-4700-b9fa-7138287cd42a" providerId="ADAL" clId="{1572F6CD-CB0A-4D58-85B3-8F0C2E3F04F5}" dt="2023-12-05T15:51:45.533" v="32" actId="1076"/>
          <ac:spMkLst>
            <pc:docMk/>
            <pc:sldMk cId="3179925414" sldId="331"/>
            <ac:spMk id="2" creationId="{F36D0DB3-05BB-450C-B7AE-4AB4B1F44961}"/>
          </ac:spMkLst>
        </pc:spChg>
        <pc:spChg chg="mod">
          <ac:chgData name="Whyte, Sonia" userId="ddd58980-71bc-4700-b9fa-7138287cd42a" providerId="ADAL" clId="{1572F6CD-CB0A-4D58-85B3-8F0C2E3F04F5}" dt="2023-12-05T15:51:25.232" v="18" actId="5793"/>
          <ac:spMkLst>
            <pc:docMk/>
            <pc:sldMk cId="3179925414" sldId="331"/>
            <ac:spMk id="6" creationId="{883609DD-FBB5-F7D8-98ED-D135F8ADD09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86F911-3D0E-E73A-E9F8-A5EFC55459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B899B-115B-3441-E3FA-F1413F9FD5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19D7-760C-C740-BFD6-CEE218F52B19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FEC417-89A7-20F3-276B-52338C35B4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84C4E-1550-62E3-BD69-9F1402FE7A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98F67-8679-5E4D-AA53-E5ED6AC38C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430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DM Sans" pitchFamily="2" charset="77"/>
        <a:ea typeface="DM Sans" pitchFamily="2" charset="7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is a network? It is a connected group of individuals (champions) who collectively will help and support one another. Using different opportunities to connect. </a:t>
            </a:r>
            <a:r>
              <a:rPr lang="en-GB" dirty="0" err="1"/>
              <a:t>Ie</a:t>
            </a:r>
            <a:r>
              <a:rPr lang="en-GB" dirty="0"/>
              <a:t> </a:t>
            </a:r>
            <a:r>
              <a:rPr lang="en-GB" dirty="0" err="1"/>
              <a:t>whats</a:t>
            </a:r>
            <a:r>
              <a:rPr lang="en-GB" dirty="0"/>
              <a:t> app</a:t>
            </a:r>
          </a:p>
          <a:p>
            <a:endParaRPr lang="en-GB" dirty="0"/>
          </a:p>
          <a:p>
            <a:r>
              <a:rPr lang="en-GB" dirty="0"/>
              <a:t>The HUB staff will help facilitate the Network and will be your main point of contact:</a:t>
            </a:r>
          </a:p>
        </p:txBody>
      </p:sp>
    </p:spTree>
    <p:extLst>
      <p:ext uri="{BB962C8B-B14F-4D97-AF65-F5344CB8AC3E}">
        <p14:creationId xmlns:p14="http://schemas.microsoft.com/office/powerpoint/2010/main" val="150713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291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 preserve="1">
  <p:cSld name="Custom Layout 6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2" name="Google Shape;152;p17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3" name="Google Shape;153;p17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54" name="Google Shape;154;p17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7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7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7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8" name="Google Shape;158;p17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" name="Google Shape;159;p17"/>
          <p:cNvGrpSpPr/>
          <p:nvPr/>
        </p:nvGrpSpPr>
        <p:grpSpPr>
          <a:xfrm>
            <a:off x="6338833" y="4760625"/>
            <a:ext cx="11706334" cy="403200"/>
            <a:chOff x="8506900" y="4684425"/>
            <a:chExt cx="6664200" cy="403200"/>
          </a:xfrm>
        </p:grpSpPr>
        <p:sp>
          <p:nvSpPr>
            <p:cNvPr id="160" name="Google Shape;160;p17"/>
            <p:cNvSpPr/>
            <p:nvPr/>
          </p:nvSpPr>
          <p:spPr>
            <a:xfrm>
              <a:off x="8506900" y="4986825"/>
              <a:ext cx="6664200" cy="1008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7"/>
            <p:cNvSpPr/>
            <p:nvPr/>
          </p:nvSpPr>
          <p:spPr>
            <a:xfrm>
              <a:off x="8506900" y="4886025"/>
              <a:ext cx="6664200" cy="1008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7"/>
            <p:cNvSpPr/>
            <p:nvPr/>
          </p:nvSpPr>
          <p:spPr>
            <a:xfrm>
              <a:off x="8506900" y="4785225"/>
              <a:ext cx="6664200" cy="1008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7"/>
            <p:cNvSpPr/>
            <p:nvPr/>
          </p:nvSpPr>
          <p:spPr>
            <a:xfrm>
              <a:off x="8506900" y="4684425"/>
              <a:ext cx="6664200" cy="1008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17"/>
          <p:cNvGrpSpPr/>
          <p:nvPr/>
        </p:nvGrpSpPr>
        <p:grpSpPr>
          <a:xfrm rot="10800000">
            <a:off x="6338833" y="6266850"/>
            <a:ext cx="11706334" cy="403200"/>
            <a:chOff x="8506900" y="4684425"/>
            <a:chExt cx="6664200" cy="403200"/>
          </a:xfrm>
        </p:grpSpPr>
        <p:sp>
          <p:nvSpPr>
            <p:cNvPr id="165" name="Google Shape;165;p17"/>
            <p:cNvSpPr/>
            <p:nvPr/>
          </p:nvSpPr>
          <p:spPr>
            <a:xfrm>
              <a:off x="8506900" y="4986825"/>
              <a:ext cx="6664200" cy="1008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7"/>
            <p:cNvSpPr/>
            <p:nvPr/>
          </p:nvSpPr>
          <p:spPr>
            <a:xfrm>
              <a:off x="8506900" y="4886025"/>
              <a:ext cx="6664200" cy="1008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7"/>
            <p:cNvSpPr/>
            <p:nvPr/>
          </p:nvSpPr>
          <p:spPr>
            <a:xfrm>
              <a:off x="8506900" y="4785225"/>
              <a:ext cx="6664200" cy="1008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7"/>
            <p:cNvSpPr/>
            <p:nvPr/>
          </p:nvSpPr>
          <p:spPr>
            <a:xfrm>
              <a:off x="8506900" y="4684425"/>
              <a:ext cx="6664200" cy="1008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17"/>
          <p:cNvSpPr txBox="1">
            <a:spLocks noGrp="1"/>
          </p:cNvSpPr>
          <p:nvPr>
            <p:ph type="title" hasCustomPrompt="1"/>
          </p:nvPr>
        </p:nvSpPr>
        <p:spPr>
          <a:xfrm>
            <a:off x="5481929" y="5147362"/>
            <a:ext cx="13420141" cy="10755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an interesting subject title</a:t>
            </a:r>
          </a:p>
        </p:txBody>
      </p:sp>
      <p:sp>
        <p:nvSpPr>
          <p:cNvPr id="170" name="Google Shape;170;p17"/>
          <p:cNvSpPr txBox="1">
            <a:spLocks noGrp="1"/>
          </p:cNvSpPr>
          <p:nvPr>
            <p:ph type="subTitle" idx="1"/>
          </p:nvPr>
        </p:nvSpPr>
        <p:spPr>
          <a:xfrm>
            <a:off x="8818500" y="7362825"/>
            <a:ext cx="6747000" cy="18885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640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8" preserve="1">
  <p:cSld name="Multiple Choic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9"/>
          <p:cNvSpPr/>
          <p:nvPr/>
        </p:nvSpPr>
        <p:spPr>
          <a:xfrm>
            <a:off x="2442325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9"/>
          <p:cNvSpPr/>
          <p:nvPr/>
        </p:nvSpPr>
        <p:spPr>
          <a:xfrm>
            <a:off x="9542825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9"/>
          <p:cNvSpPr/>
          <p:nvPr/>
        </p:nvSpPr>
        <p:spPr>
          <a:xfrm>
            <a:off x="16850150" y="30747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9"/>
          <p:cNvSpPr txBox="1">
            <a:spLocks noGrp="1"/>
          </p:cNvSpPr>
          <p:nvPr>
            <p:ph type="subTitle" idx="1"/>
          </p:nvPr>
        </p:nvSpPr>
        <p:spPr>
          <a:xfrm>
            <a:off x="3077075" y="28641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 dirty="0"/>
          </a:p>
        </p:txBody>
      </p:sp>
      <p:sp>
        <p:nvSpPr>
          <p:cNvPr id="213" name="Google Shape;213;p19"/>
          <p:cNvSpPr txBox="1">
            <a:spLocks noGrp="1"/>
          </p:cNvSpPr>
          <p:nvPr>
            <p:ph type="subTitle" idx="2"/>
          </p:nvPr>
        </p:nvSpPr>
        <p:spPr>
          <a:xfrm>
            <a:off x="10215000" y="28641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19"/>
          <p:cNvSpPr txBox="1">
            <a:spLocks noGrp="1"/>
          </p:cNvSpPr>
          <p:nvPr>
            <p:ph type="subTitle" idx="3"/>
          </p:nvPr>
        </p:nvSpPr>
        <p:spPr>
          <a:xfrm>
            <a:off x="17505325" y="2864175"/>
            <a:ext cx="4724400" cy="16368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9"/>
          <p:cNvSpPr txBox="1">
            <a:spLocks noGrp="1"/>
          </p:cNvSpPr>
          <p:nvPr>
            <p:ph type="title"/>
          </p:nvPr>
        </p:nvSpPr>
        <p:spPr>
          <a:xfrm>
            <a:off x="1149000" y="108181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216" name="Google Shape;216;p19"/>
          <p:cNvSpPr/>
          <p:nvPr/>
        </p:nvSpPr>
        <p:spPr>
          <a:xfrm>
            <a:off x="2442325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9"/>
          <p:cNvSpPr/>
          <p:nvPr/>
        </p:nvSpPr>
        <p:spPr>
          <a:xfrm>
            <a:off x="9542825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9"/>
          <p:cNvSpPr/>
          <p:nvPr/>
        </p:nvSpPr>
        <p:spPr>
          <a:xfrm>
            <a:off x="16850150" y="679657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9"/>
          <p:cNvSpPr txBox="1">
            <a:spLocks noGrp="1"/>
          </p:cNvSpPr>
          <p:nvPr>
            <p:ph type="subTitle" idx="4"/>
          </p:nvPr>
        </p:nvSpPr>
        <p:spPr>
          <a:xfrm>
            <a:off x="3077075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9"/>
          <p:cNvSpPr txBox="1">
            <a:spLocks noGrp="1"/>
          </p:cNvSpPr>
          <p:nvPr>
            <p:ph type="subTitle" idx="5"/>
          </p:nvPr>
        </p:nvSpPr>
        <p:spPr>
          <a:xfrm>
            <a:off x="10215000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19"/>
          <p:cNvSpPr txBox="1">
            <a:spLocks noGrp="1"/>
          </p:cNvSpPr>
          <p:nvPr>
            <p:ph type="subTitle" idx="6"/>
          </p:nvPr>
        </p:nvSpPr>
        <p:spPr>
          <a:xfrm>
            <a:off x="17505325" y="658597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9"/>
          <p:cNvSpPr txBox="1">
            <a:spLocks noGrp="1"/>
          </p:cNvSpPr>
          <p:nvPr>
            <p:ph type="title" idx="7"/>
          </p:nvPr>
        </p:nvSpPr>
        <p:spPr>
          <a:xfrm>
            <a:off x="1149000" y="480361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223" name="Google Shape;223;p19"/>
          <p:cNvSpPr/>
          <p:nvPr/>
        </p:nvSpPr>
        <p:spPr>
          <a:xfrm>
            <a:off x="2442325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9"/>
          <p:cNvSpPr/>
          <p:nvPr/>
        </p:nvSpPr>
        <p:spPr>
          <a:xfrm>
            <a:off x="9542825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9"/>
          <p:cNvSpPr/>
          <p:nvPr/>
        </p:nvSpPr>
        <p:spPr>
          <a:xfrm>
            <a:off x="16850150" y="10628325"/>
            <a:ext cx="551400" cy="5514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19"/>
          <p:cNvSpPr txBox="1">
            <a:spLocks noGrp="1"/>
          </p:cNvSpPr>
          <p:nvPr>
            <p:ph type="subTitle" idx="8"/>
          </p:nvPr>
        </p:nvSpPr>
        <p:spPr>
          <a:xfrm>
            <a:off x="3077075" y="1041772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9"/>
          <p:cNvSpPr txBox="1">
            <a:spLocks noGrp="1"/>
          </p:cNvSpPr>
          <p:nvPr>
            <p:ph type="subTitle" idx="9"/>
          </p:nvPr>
        </p:nvSpPr>
        <p:spPr>
          <a:xfrm>
            <a:off x="10215000" y="10417725"/>
            <a:ext cx="47244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9"/>
          <p:cNvSpPr txBox="1">
            <a:spLocks noGrp="1"/>
          </p:cNvSpPr>
          <p:nvPr>
            <p:ph type="subTitle" idx="13"/>
          </p:nvPr>
        </p:nvSpPr>
        <p:spPr>
          <a:xfrm>
            <a:off x="17505325" y="10417725"/>
            <a:ext cx="4685700" cy="972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Font typeface="DM Sans"/>
              <a:buNone/>
              <a:defRPr sz="29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9"/>
          <p:cNvSpPr txBox="1">
            <a:spLocks noGrp="1"/>
          </p:cNvSpPr>
          <p:nvPr>
            <p:ph type="title" idx="14"/>
          </p:nvPr>
        </p:nvSpPr>
        <p:spPr>
          <a:xfrm>
            <a:off x="1149000" y="8635367"/>
            <a:ext cx="9066000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cxnSp>
        <p:nvCxnSpPr>
          <p:cNvPr id="230" name="Google Shape;230;p19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31" name="Google Shape;231;p19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232" name="Google Shape;232;p19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19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9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19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6" name="Google Shape;236;p19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110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E3C6A-75C8-59D3-E62B-C829EBC1C0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708" y="1145169"/>
            <a:ext cx="11430073" cy="1527300"/>
          </a:xfrm>
        </p:spPr>
        <p:txBody>
          <a:bodyPr/>
          <a:lstStyle/>
          <a:p>
            <a:r>
              <a:rPr lang="en-GB" dirty="0"/>
              <a:t>Add a fascinating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741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 preserve="1">
  <p:cSld name="Back Cover">
    <p:bg>
      <p:bgPr>
        <a:solidFill>
          <a:schemeClr val="lt1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1"/>
          <p:cNvSpPr/>
          <p:nvPr/>
        </p:nvSpPr>
        <p:spPr>
          <a:xfrm>
            <a:off x="-25" y="10680200"/>
            <a:ext cx="24384000" cy="304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6" name="Google Shape;246;p21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000" y="11321150"/>
            <a:ext cx="4840151" cy="17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1"/>
          <p:cNvSpPr txBox="1">
            <a:spLocks noGrp="1"/>
          </p:cNvSpPr>
          <p:nvPr>
            <p:ph type="title" hasCustomPrompt="1"/>
          </p:nvPr>
        </p:nvSpPr>
        <p:spPr>
          <a:xfrm>
            <a:off x="1017525" y="1050700"/>
            <a:ext cx="15368400" cy="5573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Thank you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2480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9">
  <p:cSld name="Custom Layout 9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0"/>
          <p:cNvSpPr/>
          <p:nvPr/>
        </p:nvSpPr>
        <p:spPr>
          <a:xfrm>
            <a:off x="-25" y="10680200"/>
            <a:ext cx="24384000" cy="304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20"/>
          <p:cNvSpPr>
            <a:spLocks noGrp="1"/>
          </p:cNvSpPr>
          <p:nvPr>
            <p:ph type="pic" idx="2"/>
          </p:nvPr>
        </p:nvSpPr>
        <p:spPr>
          <a:xfrm>
            <a:off x="14346225" y="0"/>
            <a:ext cx="10037700" cy="13725300"/>
          </a:xfrm>
          <a:prstGeom prst="rect">
            <a:avLst/>
          </a:prstGeom>
          <a:noFill/>
          <a:ln>
            <a:noFill/>
          </a:ln>
        </p:spPr>
      </p:sp>
      <p:pic>
        <p:nvPicPr>
          <p:cNvPr id="240" name="Google Shape;240;p20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000" y="11321150"/>
            <a:ext cx="4840151" cy="17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0"/>
          <p:cNvSpPr txBox="1">
            <a:spLocks noGrp="1"/>
          </p:cNvSpPr>
          <p:nvPr>
            <p:ph type="title" hasCustomPrompt="1"/>
          </p:nvPr>
        </p:nvSpPr>
        <p:spPr>
          <a:xfrm>
            <a:off x="842230" y="3280511"/>
            <a:ext cx="12265500" cy="5573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400"/>
              <a:buNone/>
              <a:defRPr sz="7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nice presentation title here</a:t>
            </a:r>
            <a:endParaRPr dirty="0"/>
          </a:p>
        </p:txBody>
      </p:sp>
      <p:sp>
        <p:nvSpPr>
          <p:cNvPr id="242" name="Google Shape;242;p20"/>
          <p:cNvSpPr>
            <a:spLocks noGrp="1"/>
          </p:cNvSpPr>
          <p:nvPr>
            <p:ph type="pic" idx="3"/>
          </p:nvPr>
        </p:nvSpPr>
        <p:spPr>
          <a:xfrm>
            <a:off x="6203125" y="11429450"/>
            <a:ext cx="2896800" cy="1580100"/>
          </a:xfrm>
          <a:prstGeom prst="rect">
            <a:avLst/>
          </a:prstGeom>
          <a:noFill/>
          <a:ln>
            <a:noFill/>
          </a:ln>
        </p:spPr>
      </p:sp>
      <p:sp>
        <p:nvSpPr>
          <p:cNvPr id="243" name="Google Shape;243;p20"/>
          <p:cNvSpPr>
            <a:spLocks noGrp="1"/>
          </p:cNvSpPr>
          <p:nvPr>
            <p:ph type="pic" idx="4"/>
          </p:nvPr>
        </p:nvSpPr>
        <p:spPr>
          <a:xfrm>
            <a:off x="10501875" y="11429450"/>
            <a:ext cx="2896800" cy="15801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9867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-column text" preserve="1" userDrawn="1">
  <p:cSld name="2 Colum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 hasCustomPrompt="1"/>
          </p:nvPr>
        </p:nvSpPr>
        <p:spPr>
          <a:xfrm>
            <a:off x="1106875" y="1119064"/>
            <a:ext cx="182811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an entertaining title here</a:t>
            </a:r>
            <a:endParaRPr dirty="0"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1106873" y="2971800"/>
            <a:ext cx="10581544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12695582" y="2971800"/>
            <a:ext cx="10581544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9943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-column text" preserve="1" userDrawn="1">
  <p:cSld name="1_4-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 hasCustomPrompt="1"/>
          </p:nvPr>
        </p:nvSpPr>
        <p:spPr>
          <a:xfrm>
            <a:off x="1106875" y="1119064"/>
            <a:ext cx="182811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an entertaining title here</a:t>
            </a:r>
            <a:endParaRPr dirty="0"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1106873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8686009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3"/>
          </p:nvPr>
        </p:nvSpPr>
        <p:spPr>
          <a:xfrm>
            <a:off x="16353182" y="2971800"/>
            <a:ext cx="6923943" cy="8671375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8509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 preserve="1">
  <p:cSld name="Custom Layout 3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title" hasCustomPrompt="1"/>
          </p:nvPr>
        </p:nvSpPr>
        <p:spPr>
          <a:xfrm>
            <a:off x="1145775" y="1186733"/>
            <a:ext cx="22109626" cy="152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clever title here</a:t>
            </a:r>
            <a:endParaRPr dirty="0"/>
          </a:p>
        </p:txBody>
      </p:sp>
      <p:sp>
        <p:nvSpPr>
          <p:cNvPr id="90" name="Google Shape;90;p13"/>
          <p:cNvSpPr>
            <a:spLocks noGrp="1"/>
          </p:cNvSpPr>
          <p:nvPr>
            <p:ph type="pic" idx="2"/>
          </p:nvPr>
        </p:nvSpPr>
        <p:spPr>
          <a:xfrm>
            <a:off x="1145774" y="5112150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13"/>
          <p:cNvSpPr>
            <a:spLocks noGrp="1"/>
          </p:cNvSpPr>
          <p:nvPr>
            <p:ph type="pic" idx="3"/>
          </p:nvPr>
        </p:nvSpPr>
        <p:spPr>
          <a:xfrm>
            <a:off x="8656533" y="5112150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13"/>
          <p:cNvSpPr>
            <a:spLocks noGrp="1"/>
          </p:cNvSpPr>
          <p:nvPr>
            <p:ph type="pic" idx="4"/>
          </p:nvPr>
        </p:nvSpPr>
        <p:spPr>
          <a:xfrm>
            <a:off x="16176704" y="5094637"/>
            <a:ext cx="7061524" cy="6985800"/>
          </a:xfrm>
          <a:prstGeom prst="rect">
            <a:avLst/>
          </a:prstGeom>
          <a:noFill/>
          <a:ln>
            <a:noFill/>
          </a:ln>
        </p:spPr>
      </p:sp>
      <p:sp>
        <p:nvSpPr>
          <p:cNvPr id="93" name="Google Shape;93;p13"/>
          <p:cNvSpPr txBox="1">
            <a:spLocks noGrp="1"/>
          </p:cNvSpPr>
          <p:nvPr>
            <p:ph type="title" idx="5"/>
          </p:nvPr>
        </p:nvSpPr>
        <p:spPr>
          <a:xfrm>
            <a:off x="1145774" y="3130156"/>
            <a:ext cx="7061524" cy="736007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6"/>
          </p:nvPr>
        </p:nvSpPr>
        <p:spPr>
          <a:xfrm>
            <a:off x="8665945" y="3130156"/>
            <a:ext cx="7061524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7"/>
          </p:nvPr>
        </p:nvSpPr>
        <p:spPr>
          <a:xfrm>
            <a:off x="16176704" y="3130156"/>
            <a:ext cx="7078696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 dirty="0"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1145774" y="3622631"/>
            <a:ext cx="7061524" cy="81359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8"/>
          </p:nvPr>
        </p:nvSpPr>
        <p:spPr>
          <a:xfrm>
            <a:off x="8656533" y="3622631"/>
            <a:ext cx="7061524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8" name="Google Shape;98;p13"/>
          <p:cNvSpPr txBox="1">
            <a:spLocks noGrp="1"/>
          </p:cNvSpPr>
          <p:nvPr>
            <p:ph type="subTitle" idx="9"/>
          </p:nvPr>
        </p:nvSpPr>
        <p:spPr>
          <a:xfrm>
            <a:off x="16176704" y="3622631"/>
            <a:ext cx="7078696" cy="8136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 dirty="0"/>
          </a:p>
        </p:txBody>
      </p:sp>
      <p:cxnSp>
        <p:nvCxnSpPr>
          <p:cNvPr id="100" name="Google Shape;100;p13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01" name="Google Shape;101;p13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02" name="Google Shape;102;p13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6" name="Google Shape;106;p13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721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/3 - Text (R) &amp; Image (L)  " preserve="1" userDrawn="1">
  <p:cSld name="1_2/3 - Text (R) &amp; Image (L)  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1188659" y="2930236"/>
            <a:ext cx="6653700" cy="9060873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marL="63500" lvl="0" indent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47" name="Google Shape;47;p8"/>
          <p:cNvSpPr txBox="1">
            <a:spLocks noGrp="1"/>
          </p:cNvSpPr>
          <p:nvPr>
            <p:ph type="title" hasCustomPrompt="1"/>
          </p:nvPr>
        </p:nvSpPr>
        <p:spPr>
          <a:xfrm>
            <a:off x="1188659" y="1139846"/>
            <a:ext cx="6653700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short title</a:t>
            </a:r>
            <a:endParaRPr dirty="0"/>
          </a:p>
        </p:txBody>
      </p:sp>
      <p:sp>
        <p:nvSpPr>
          <p:cNvPr id="49" name="Google Shape;49;p8"/>
          <p:cNvSpPr>
            <a:spLocks noGrp="1"/>
          </p:cNvSpPr>
          <p:nvPr>
            <p:ph type="pic" idx="2"/>
          </p:nvPr>
        </p:nvSpPr>
        <p:spPr>
          <a:xfrm>
            <a:off x="8754000" y="0"/>
            <a:ext cx="15630000" cy="137253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47071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/50 - Text (R) &amp; Image (L)" preserve="1">
  <p:cSld name="1_50/50 - Text (R) &amp; Image (L)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1181449" y="2992582"/>
            <a:ext cx="9738636" cy="9167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 hasCustomPrompt="1"/>
          </p:nvPr>
        </p:nvSpPr>
        <p:spPr>
          <a:xfrm>
            <a:off x="1181449" y="1139846"/>
            <a:ext cx="9738636" cy="14373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GB" dirty="0"/>
              <a:t>Add a jazzy title here</a:t>
            </a:r>
            <a:endParaRPr dirty="0"/>
          </a:p>
        </p:txBody>
      </p:sp>
      <p:sp>
        <p:nvSpPr>
          <p:cNvPr id="54" name="Google Shape;54;p9"/>
          <p:cNvSpPr>
            <a:spLocks noGrp="1"/>
          </p:cNvSpPr>
          <p:nvPr>
            <p:ph type="pic" idx="2"/>
          </p:nvPr>
        </p:nvSpPr>
        <p:spPr>
          <a:xfrm>
            <a:off x="12192000" y="-4650"/>
            <a:ext cx="12191999" cy="137253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1965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 - 2 image (L) Tex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05E2A-64B9-F345-27B7-E41261B571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1475" y="1161122"/>
            <a:ext cx="22144161" cy="1527300"/>
          </a:xfrm>
        </p:spPr>
        <p:txBody>
          <a:bodyPr/>
          <a:lstStyle/>
          <a:p>
            <a:r>
              <a:rPr lang="en-GB" dirty="0"/>
              <a:t>Add an intriguing title here</a:t>
            </a:r>
            <a:endParaRPr lang="en-US" dirty="0"/>
          </a:p>
        </p:txBody>
      </p:sp>
      <p:sp>
        <p:nvSpPr>
          <p:cNvPr id="8" name="Google Shape;80;p12">
            <a:extLst>
              <a:ext uri="{FF2B5EF4-FFF2-40B4-BE49-F238E27FC236}">
                <a16:creationId xmlns:a16="http://schemas.microsoft.com/office/drawing/2014/main" id="{8BBBE7C0-E7A9-5940-6EA7-98F3FF657184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1131475" y="3159987"/>
            <a:ext cx="6629100" cy="8771610"/>
          </a:xfrm>
          <a:prstGeom prst="rect">
            <a:avLst/>
          </a:prstGeom>
          <a:noFill/>
          <a:ln>
            <a:noFill/>
          </a:ln>
        </p:spPr>
      </p:sp>
      <p:sp>
        <p:nvSpPr>
          <p:cNvPr id="10" name="Google Shape;80;p12">
            <a:extLst>
              <a:ext uri="{FF2B5EF4-FFF2-40B4-BE49-F238E27FC236}">
                <a16:creationId xmlns:a16="http://schemas.microsoft.com/office/drawing/2014/main" id="{0375A358-55D0-BF7D-0834-5D940D30E5A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724975" y="3159987"/>
            <a:ext cx="6629100" cy="8771610"/>
          </a:xfrm>
          <a:prstGeom prst="rect">
            <a:avLst/>
          </a:prstGeom>
          <a:noFill/>
          <a:ln>
            <a:noFill/>
          </a:ln>
        </p:spPr>
      </p:sp>
      <p:sp>
        <p:nvSpPr>
          <p:cNvPr id="11" name="Google Shape;51;p9">
            <a:extLst>
              <a:ext uri="{FF2B5EF4-FFF2-40B4-BE49-F238E27FC236}">
                <a16:creationId xmlns:a16="http://schemas.microsoft.com/office/drawing/2014/main" id="{3CD63057-8C4E-852F-6037-C01C163320FD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1131476" y="12066329"/>
            <a:ext cx="6629100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FACF3F-A8F3-E1E3-85CE-C20311E1844E}"/>
              </a:ext>
            </a:extLst>
          </p:cNvPr>
          <p:cNvSpPr txBox="1"/>
          <p:nvPr userDrawn="1"/>
        </p:nvSpPr>
        <p:spPr>
          <a:xfrm>
            <a:off x="16318475" y="3159987"/>
            <a:ext cx="6664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/>
          </a:p>
        </p:txBody>
      </p:sp>
      <p:sp>
        <p:nvSpPr>
          <p:cNvPr id="13" name="Google Shape;51;p9">
            <a:extLst>
              <a:ext uri="{FF2B5EF4-FFF2-40B4-BE49-F238E27FC236}">
                <a16:creationId xmlns:a16="http://schemas.microsoft.com/office/drawing/2014/main" id="{98734947-BF96-29F8-68B5-9AF8384EB057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15960437" y="3159988"/>
            <a:ext cx="7292088" cy="877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  <p:sp>
        <p:nvSpPr>
          <p:cNvPr id="9" name="Google Shape;51;p9">
            <a:extLst>
              <a:ext uri="{FF2B5EF4-FFF2-40B4-BE49-F238E27FC236}">
                <a16:creationId xmlns:a16="http://schemas.microsoft.com/office/drawing/2014/main" id="{609378FE-FEC7-32B5-A043-5AFEE406EE49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8696057" y="12066329"/>
            <a:ext cx="6629100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6826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 preserve="1">
  <p:cSld name="Image (R) Text (L)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 hasCustomPrompt="1"/>
          </p:nvPr>
        </p:nvSpPr>
        <p:spPr>
          <a:xfrm>
            <a:off x="1145775" y="1100163"/>
            <a:ext cx="12781364" cy="1539126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 good title here</a:t>
            </a:r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1145775" y="3096493"/>
            <a:ext cx="12781364" cy="8964999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80" name="Google Shape;80;p12"/>
          <p:cNvSpPr>
            <a:spLocks noGrp="1"/>
          </p:cNvSpPr>
          <p:nvPr>
            <p:ph type="pic" idx="2"/>
          </p:nvPr>
        </p:nvSpPr>
        <p:spPr>
          <a:xfrm>
            <a:off x="14860500" y="6950"/>
            <a:ext cx="9523500" cy="137160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81" name="Google Shape;81;p12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82" name="Google Shape;82;p12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83" name="Google Shape;83;p12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2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7" name="Google Shape;87;p12"/>
          <p:cNvPicPr preferRelativeResize="0"/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1870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oogle Shape;266;p24">
            <a:extLst>
              <a:ext uri="{FF2B5EF4-FFF2-40B4-BE49-F238E27FC236}">
                <a16:creationId xmlns:a16="http://schemas.microsoft.com/office/drawing/2014/main" id="{07DBDF98-0B82-EA91-D5E9-4A89B452E883}"/>
              </a:ext>
            </a:extLst>
          </p:cNvPr>
          <p:cNvCxnSpPr/>
          <p:nvPr userDrawn="1"/>
        </p:nvCxnSpPr>
        <p:spPr>
          <a:xfrm>
            <a:off x="1297825" y="3333325"/>
            <a:ext cx="21762600" cy="0"/>
          </a:xfrm>
          <a:prstGeom prst="straightConnector1">
            <a:avLst/>
          </a:prstGeom>
          <a:noFill/>
          <a:ln w="1143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Google Shape;275;p24">
            <a:extLst>
              <a:ext uri="{FF2B5EF4-FFF2-40B4-BE49-F238E27FC236}">
                <a16:creationId xmlns:a16="http://schemas.microsoft.com/office/drawing/2014/main" id="{FF556D59-E86B-E8E5-154D-9F3058508C0A}"/>
              </a:ext>
            </a:extLst>
          </p:cNvPr>
          <p:cNvSpPr/>
          <p:nvPr userDrawn="1"/>
        </p:nvSpPr>
        <p:spPr>
          <a:xfrm>
            <a:off x="1116437" y="3032750"/>
            <a:ext cx="519300" cy="519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76;p24">
            <a:extLst>
              <a:ext uri="{FF2B5EF4-FFF2-40B4-BE49-F238E27FC236}">
                <a16:creationId xmlns:a16="http://schemas.microsoft.com/office/drawing/2014/main" id="{055B78D7-D5A9-B9BB-52DB-CA916D8A7890}"/>
              </a:ext>
            </a:extLst>
          </p:cNvPr>
          <p:cNvSpPr/>
          <p:nvPr userDrawn="1"/>
        </p:nvSpPr>
        <p:spPr>
          <a:xfrm>
            <a:off x="4844468" y="3032750"/>
            <a:ext cx="519300" cy="519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277;p24">
            <a:extLst>
              <a:ext uri="{FF2B5EF4-FFF2-40B4-BE49-F238E27FC236}">
                <a16:creationId xmlns:a16="http://schemas.microsoft.com/office/drawing/2014/main" id="{CAD72310-FD8D-B840-3379-14A13FEF7F89}"/>
              </a:ext>
            </a:extLst>
          </p:cNvPr>
          <p:cNvSpPr/>
          <p:nvPr userDrawn="1"/>
        </p:nvSpPr>
        <p:spPr>
          <a:xfrm>
            <a:off x="8573301" y="3032750"/>
            <a:ext cx="519300" cy="519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78;p24">
            <a:extLst>
              <a:ext uri="{FF2B5EF4-FFF2-40B4-BE49-F238E27FC236}">
                <a16:creationId xmlns:a16="http://schemas.microsoft.com/office/drawing/2014/main" id="{EC6D29F1-397A-6A2F-F445-9EDB10DBC326}"/>
              </a:ext>
            </a:extLst>
          </p:cNvPr>
          <p:cNvSpPr/>
          <p:nvPr userDrawn="1"/>
        </p:nvSpPr>
        <p:spPr>
          <a:xfrm>
            <a:off x="12230846" y="3032750"/>
            <a:ext cx="519300" cy="519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279;p24">
            <a:extLst>
              <a:ext uri="{FF2B5EF4-FFF2-40B4-BE49-F238E27FC236}">
                <a16:creationId xmlns:a16="http://schemas.microsoft.com/office/drawing/2014/main" id="{BCAD7168-1699-3B48-5602-9F2919D784E0}"/>
              </a:ext>
            </a:extLst>
          </p:cNvPr>
          <p:cNvSpPr/>
          <p:nvPr userDrawn="1"/>
        </p:nvSpPr>
        <p:spPr>
          <a:xfrm>
            <a:off x="15792522" y="3032750"/>
            <a:ext cx="519300" cy="519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280;p24">
            <a:extLst>
              <a:ext uri="{FF2B5EF4-FFF2-40B4-BE49-F238E27FC236}">
                <a16:creationId xmlns:a16="http://schemas.microsoft.com/office/drawing/2014/main" id="{59982990-899E-272C-79ED-0F0A66F31EAB}"/>
              </a:ext>
            </a:extLst>
          </p:cNvPr>
          <p:cNvSpPr/>
          <p:nvPr userDrawn="1"/>
        </p:nvSpPr>
        <p:spPr>
          <a:xfrm>
            <a:off x="19650913" y="3032750"/>
            <a:ext cx="519300" cy="519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51;p9">
            <a:extLst>
              <a:ext uri="{FF2B5EF4-FFF2-40B4-BE49-F238E27FC236}">
                <a16:creationId xmlns:a16="http://schemas.microsoft.com/office/drawing/2014/main" id="{137A38CE-C881-70D0-C4BF-D3EC36AB2FD3}"/>
              </a:ext>
            </a:extLst>
          </p:cNvPr>
          <p:cNvSpPr txBox="1">
            <a:spLocks noGrp="1"/>
          </p:cNvSpPr>
          <p:nvPr>
            <p:ph type="body" idx="11"/>
          </p:nvPr>
        </p:nvSpPr>
        <p:spPr>
          <a:xfrm>
            <a:off x="5388054" y="284957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3" name="Google Shape;51;p9">
            <a:extLst>
              <a:ext uri="{FF2B5EF4-FFF2-40B4-BE49-F238E27FC236}">
                <a16:creationId xmlns:a16="http://schemas.microsoft.com/office/drawing/2014/main" id="{B6819831-54D8-ABBA-56C7-B9E56F0D3465}"/>
              </a:ext>
            </a:extLst>
          </p:cNvPr>
          <p:cNvSpPr txBox="1">
            <a:spLocks noGrp="1"/>
          </p:cNvSpPr>
          <p:nvPr>
            <p:ph type="body" idx="12"/>
          </p:nvPr>
        </p:nvSpPr>
        <p:spPr>
          <a:xfrm>
            <a:off x="1672534" y="283636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5" name="Google Shape;51;p9">
            <a:extLst>
              <a:ext uri="{FF2B5EF4-FFF2-40B4-BE49-F238E27FC236}">
                <a16:creationId xmlns:a16="http://schemas.microsoft.com/office/drawing/2014/main" id="{C19A5C74-1378-0DDD-9D95-97DB18E74675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12750146" y="283636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6" name="Google Shape;51;p9">
            <a:extLst>
              <a:ext uri="{FF2B5EF4-FFF2-40B4-BE49-F238E27FC236}">
                <a16:creationId xmlns:a16="http://schemas.microsoft.com/office/drawing/2014/main" id="{34A24851-3A86-9CEA-08D0-FCCD45D37D02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9092601" y="2849151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51;p9">
            <a:extLst>
              <a:ext uri="{FF2B5EF4-FFF2-40B4-BE49-F238E27FC236}">
                <a16:creationId xmlns:a16="http://schemas.microsoft.com/office/drawing/2014/main" id="{C95D295A-56AD-EF27-AF0A-048E9E552540}"/>
              </a:ext>
            </a:extLst>
          </p:cNvPr>
          <p:cNvSpPr txBox="1">
            <a:spLocks noGrp="1"/>
          </p:cNvSpPr>
          <p:nvPr>
            <p:ph type="body" idx="15"/>
          </p:nvPr>
        </p:nvSpPr>
        <p:spPr>
          <a:xfrm>
            <a:off x="20170213" y="2846077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8" name="Google Shape;51;p9">
            <a:extLst>
              <a:ext uri="{FF2B5EF4-FFF2-40B4-BE49-F238E27FC236}">
                <a16:creationId xmlns:a16="http://schemas.microsoft.com/office/drawing/2014/main" id="{4233AB19-FA56-B8FE-037B-E24F4318090D}"/>
              </a:ext>
            </a:extLst>
          </p:cNvPr>
          <p:cNvSpPr txBox="1">
            <a:spLocks noGrp="1"/>
          </p:cNvSpPr>
          <p:nvPr>
            <p:ph type="body" idx="16"/>
          </p:nvPr>
        </p:nvSpPr>
        <p:spPr>
          <a:xfrm>
            <a:off x="16322014" y="2850872"/>
            <a:ext cx="2526816" cy="488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DM Sans"/>
              <a:buNone/>
              <a:defRPr sz="17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2pPr>
            <a:lvl3pPr marL="1371600" lvl="2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3pPr>
            <a:lvl4pPr marL="1828800" lvl="3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4pPr>
            <a:lvl5pPr marL="2286000" lvl="4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5pPr>
            <a:lvl6pPr marL="2743200" lvl="5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6pPr>
            <a:lvl7pPr marL="3200400" lvl="6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7pPr>
            <a:lvl8pPr marL="3657600" lvl="7" indent="-228600" algn="l" rtl="0">
              <a:lnSpc>
                <a:spcPct val="130000"/>
              </a:lnSpc>
              <a:spcBef>
                <a:spcPts val="3000"/>
              </a:spcBef>
              <a:spcAft>
                <a:spcPts val="0"/>
              </a:spcAft>
              <a:buClr>
                <a:srgbClr val="000000"/>
              </a:buClr>
              <a:buSzPts val="2600"/>
              <a:buNone/>
              <a:defRPr sz="2600"/>
            </a:lvl8pPr>
            <a:lvl9pPr marL="4114800" lvl="8" indent="-228600" algn="l" rtl="0">
              <a:lnSpc>
                <a:spcPct val="130000"/>
              </a:lnSpc>
              <a:spcBef>
                <a:spcPts val="3000"/>
              </a:spcBef>
              <a:spcAft>
                <a:spcPts val="3000"/>
              </a:spcAft>
              <a:buClr>
                <a:srgbClr val="000000"/>
              </a:buClr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5" name="Google Shape;215;p19">
            <a:extLst>
              <a:ext uri="{FF2B5EF4-FFF2-40B4-BE49-F238E27FC236}">
                <a16:creationId xmlns:a16="http://schemas.microsoft.com/office/drawing/2014/main" id="{A3EDA528-D720-7D33-3523-02EC19F3D71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38017" y="1126850"/>
            <a:ext cx="16339492" cy="11001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7500"/>
              <a:buNone/>
              <a:defRPr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r>
              <a:rPr lang="en-GB" dirty="0"/>
              <a:t>Add an enlightening title here</a:t>
            </a:r>
            <a:endParaRPr dirty="0"/>
          </a:p>
        </p:txBody>
      </p:sp>
      <p:sp>
        <p:nvSpPr>
          <p:cNvPr id="26" name="Google Shape;127;p15">
            <a:extLst>
              <a:ext uri="{FF2B5EF4-FFF2-40B4-BE49-F238E27FC236}">
                <a16:creationId xmlns:a16="http://schemas.microsoft.com/office/drawing/2014/main" id="{43A82F91-14D1-48D1-9A7C-8494C059AD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8017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7" name="Google Shape;127;p15">
            <a:extLst>
              <a:ext uri="{FF2B5EF4-FFF2-40B4-BE49-F238E27FC236}">
                <a16:creationId xmlns:a16="http://schemas.microsoft.com/office/drawing/2014/main" id="{E2748151-8BF3-4687-90FD-083CDA56F748}"/>
              </a:ext>
            </a:extLst>
          </p:cNvPr>
          <p:cNvSpPr txBox="1">
            <a:spLocks noGrp="1"/>
          </p:cNvSpPr>
          <p:nvPr>
            <p:ph type="body" idx="17"/>
          </p:nvPr>
        </p:nvSpPr>
        <p:spPr>
          <a:xfrm>
            <a:off x="4855706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8" name="Google Shape;127;p15">
            <a:extLst>
              <a:ext uri="{FF2B5EF4-FFF2-40B4-BE49-F238E27FC236}">
                <a16:creationId xmlns:a16="http://schemas.microsoft.com/office/drawing/2014/main" id="{B55551E3-9965-B76E-0F33-F6A5804AABF5}"/>
              </a:ext>
            </a:extLst>
          </p:cNvPr>
          <p:cNvSpPr txBox="1">
            <a:spLocks noGrp="1"/>
          </p:cNvSpPr>
          <p:nvPr>
            <p:ph type="body" idx="18"/>
          </p:nvPr>
        </p:nvSpPr>
        <p:spPr>
          <a:xfrm>
            <a:off x="8573395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29" name="Google Shape;127;p15">
            <a:extLst>
              <a:ext uri="{FF2B5EF4-FFF2-40B4-BE49-F238E27FC236}">
                <a16:creationId xmlns:a16="http://schemas.microsoft.com/office/drawing/2014/main" id="{1D6B27AD-0C9B-D716-B2E1-2F5603C7E920}"/>
              </a:ext>
            </a:extLst>
          </p:cNvPr>
          <p:cNvSpPr txBox="1">
            <a:spLocks noGrp="1"/>
          </p:cNvSpPr>
          <p:nvPr>
            <p:ph type="body" idx="19"/>
          </p:nvPr>
        </p:nvSpPr>
        <p:spPr>
          <a:xfrm>
            <a:off x="12291084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30" name="Google Shape;127;p15">
            <a:extLst>
              <a:ext uri="{FF2B5EF4-FFF2-40B4-BE49-F238E27FC236}">
                <a16:creationId xmlns:a16="http://schemas.microsoft.com/office/drawing/2014/main" id="{5F384CFB-FB85-1B8B-C55E-0BE19A0744DC}"/>
              </a:ext>
            </a:extLst>
          </p:cNvPr>
          <p:cNvSpPr txBox="1">
            <a:spLocks noGrp="1"/>
          </p:cNvSpPr>
          <p:nvPr>
            <p:ph type="body" idx="20"/>
          </p:nvPr>
        </p:nvSpPr>
        <p:spPr>
          <a:xfrm>
            <a:off x="16008773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  <p:sp>
        <p:nvSpPr>
          <p:cNvPr id="31" name="Google Shape;127;p15">
            <a:extLst>
              <a:ext uri="{FF2B5EF4-FFF2-40B4-BE49-F238E27FC236}">
                <a16:creationId xmlns:a16="http://schemas.microsoft.com/office/drawing/2014/main" id="{A228CA4F-B6A7-C36E-9ECE-02F694D995BC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xfrm>
            <a:off x="19726462" y="3934321"/>
            <a:ext cx="3242721" cy="8594921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marL="6350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Font typeface="DM Sans"/>
              <a:buNone/>
              <a:defRPr sz="2600"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3pPr>
            <a:lvl4pPr marL="1828800" lvl="3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81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45774" y="1120045"/>
            <a:ext cx="22132637" cy="1593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DM Sans"/>
              <a:buNone/>
              <a:defRPr sz="5000" b="1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Nanum Myeongjo"/>
              <a:buNone/>
              <a:defRPr sz="7500">
                <a:solidFill>
                  <a:schemeClr val="dk1"/>
                </a:solidFill>
                <a:latin typeface="NanumMyeongjo"/>
                <a:ea typeface="NanumMyeongjo"/>
                <a:cs typeface="NanumMyeongjo"/>
                <a:sym typeface="Nanum Myeongjo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68786" y="3073266"/>
            <a:ext cx="22132637" cy="9455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rmAutofit/>
          </a:bodyPr>
          <a:lstStyle>
            <a:lvl1pPr marL="457200" lvl="0" indent="-533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DM Sans Medium"/>
              <a:buChar char="●"/>
              <a:defRPr sz="4800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L="914400" lvl="1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●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●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○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4635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M Sans"/>
              <a:buChar char="■"/>
              <a:defRPr sz="3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 dirty="0"/>
          </a:p>
        </p:txBody>
      </p:sp>
      <p:cxnSp>
        <p:nvCxnSpPr>
          <p:cNvPr id="8" name="Google Shape;8;p1"/>
          <p:cNvCxnSpPr/>
          <p:nvPr/>
        </p:nvCxnSpPr>
        <p:spPr>
          <a:xfrm rot="10800000">
            <a:off x="1145775" y="12892225"/>
            <a:ext cx="21045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" name="Google Shape;9;p1"/>
          <p:cNvGrpSpPr/>
          <p:nvPr/>
        </p:nvGrpSpPr>
        <p:grpSpPr>
          <a:xfrm>
            <a:off x="22860000" y="8250"/>
            <a:ext cx="790800" cy="1120200"/>
            <a:chOff x="22860000" y="8250"/>
            <a:chExt cx="790800" cy="1120200"/>
          </a:xfrm>
        </p:grpSpPr>
        <p:sp>
          <p:nvSpPr>
            <p:cNvPr id="10" name="Google Shape;10;p1"/>
            <p:cNvSpPr/>
            <p:nvPr/>
          </p:nvSpPr>
          <p:spPr>
            <a:xfrm>
              <a:off x="22860000" y="8250"/>
              <a:ext cx="197700" cy="1120200"/>
            </a:xfrm>
            <a:prstGeom prst="rect">
              <a:avLst/>
            </a:prstGeom>
            <a:solidFill>
              <a:srgbClr val="C133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1"/>
            <p:cNvSpPr/>
            <p:nvPr/>
          </p:nvSpPr>
          <p:spPr>
            <a:xfrm>
              <a:off x="23057700" y="8250"/>
              <a:ext cx="197700" cy="1120200"/>
            </a:xfrm>
            <a:prstGeom prst="rect">
              <a:avLst/>
            </a:prstGeom>
            <a:solidFill>
              <a:srgbClr val="FBE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23255400" y="8250"/>
              <a:ext cx="197700" cy="1120200"/>
            </a:xfrm>
            <a:prstGeom prst="rect">
              <a:avLst/>
            </a:prstGeom>
            <a:solidFill>
              <a:srgbClr val="1D88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3;p1"/>
            <p:cNvSpPr/>
            <p:nvPr/>
          </p:nvSpPr>
          <p:spPr>
            <a:xfrm>
              <a:off x="23453100" y="8250"/>
              <a:ext cx="197700" cy="1120200"/>
            </a:xfrm>
            <a:prstGeom prst="rect">
              <a:avLst/>
            </a:prstGeom>
            <a:solidFill>
              <a:srgbClr val="212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Google Shape;14;p1"/>
          <p:cNvPicPr preferRelativeResize="0"/>
          <p:nvPr/>
        </p:nvPicPr>
        <p:blipFill rotWithShape="1">
          <a:blip r:embed="rId1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70875" y="12091175"/>
            <a:ext cx="1098926" cy="12650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  <p:sldLayoutId id="2147483672" r:id="rId2"/>
    <p:sldLayoutId id="2147483673" r:id="rId3"/>
    <p:sldLayoutId id="2147483678" r:id="rId4"/>
    <p:sldLayoutId id="2147483680" r:id="rId5"/>
    <p:sldLayoutId id="2147483679" r:id="rId6"/>
    <p:sldLayoutId id="2147483671" r:id="rId7"/>
    <p:sldLayoutId id="2147483674" r:id="rId8"/>
    <p:sldLayoutId id="2147483669" r:id="rId9"/>
    <p:sldLayoutId id="2147483675" r:id="rId10"/>
    <p:sldLayoutId id="2147483670" r:id="rId11"/>
    <p:sldLayoutId id="2147483676" r:id="rId12"/>
    <p:sldLayoutId id="2147483681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CCA58C-82A9-4C01-E6C8-7E25E3624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Champions Network</a:t>
            </a:r>
            <a:br>
              <a:rPr lang="en-US" dirty="0"/>
            </a:br>
            <a:br>
              <a:rPr lang="en-US" dirty="0"/>
            </a:br>
            <a:r>
              <a:rPr lang="en-US" sz="4000" dirty="0">
                <a:solidFill>
                  <a:schemeClr val="accent2"/>
                </a:solidFill>
              </a:rPr>
              <a:t>Mirriam Makuta Kanyemba,</a:t>
            </a:r>
            <a:br>
              <a:rPr lang="en-US" sz="4000" dirty="0">
                <a:solidFill>
                  <a:schemeClr val="accent2"/>
                </a:solidFill>
              </a:rPr>
            </a:br>
            <a:br>
              <a:rPr lang="en-US" sz="4000" dirty="0">
                <a:solidFill>
                  <a:schemeClr val="accent2"/>
                </a:solidFill>
              </a:rPr>
            </a:br>
            <a:r>
              <a:rPr lang="en-US" sz="4000" dirty="0">
                <a:solidFill>
                  <a:schemeClr val="accent2"/>
                </a:solidFill>
              </a:rPr>
              <a:t>Research Nurse/ Site Lead</a:t>
            </a:r>
          </a:p>
        </p:txBody>
      </p:sp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59AA4179-4474-E1E5-E5E9-35DA35348B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83" b="7483"/>
          <a:stretch>
            <a:fillRect/>
          </a:stretch>
        </p:blipFill>
        <p:spPr>
          <a:xfrm>
            <a:off x="14346300" y="0"/>
            <a:ext cx="10037700" cy="1372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20611D-0052-84E8-607D-7715BF956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340" y="11750040"/>
            <a:ext cx="4236851" cy="1271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1352C0-1781-01D4-DD43-B4BDC5D87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5581" y="11750040"/>
            <a:ext cx="1424904" cy="149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76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3D68F8-7DB9-6BB2-D0D9-BE01DD634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HUB Team Introductions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B8DC5A-146B-473B-9A42-99FB416B5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Who are the HUB team	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2E7DC0-5EC8-4661-828A-2305602F7F5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dirty="0"/>
              <a:t>Where are we based?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313682-AB7F-466E-BD5A-E471DA39E226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GB" dirty="0"/>
              <a:t>What we do?</a:t>
            </a:r>
          </a:p>
        </p:txBody>
      </p:sp>
    </p:spTree>
    <p:extLst>
      <p:ext uri="{BB962C8B-B14F-4D97-AF65-F5344CB8AC3E}">
        <p14:creationId xmlns:p14="http://schemas.microsoft.com/office/powerpoint/2010/main" val="3241779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5E78CA-D749-E509-B81C-0BE1D0B1C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Champions Network</a:t>
            </a:r>
            <a:endParaRPr lang="en-US" sz="44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3609DD-FBB5-F7D8-98ED-D135F8ADD0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520700" lvl="1" indent="0">
              <a:lnSpc>
                <a:spcPct val="150000"/>
              </a:lnSpc>
              <a:buNone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solving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 skill set</a:t>
            </a:r>
          </a:p>
          <a:p>
            <a:pPr lvl="1">
              <a:lnSpc>
                <a:spcPct val="150000"/>
              </a:lnSpc>
            </a:pPr>
            <a:endParaRPr lang="en-GB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 pitchFamily="2" charset="0"/>
              <a:sym typeface="DM Sans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6D0DB3-05BB-450C-B7AE-4AB4B1F4496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569201" y="3344903"/>
            <a:ext cx="10581544" cy="86713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Within own site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other champions</a:t>
            </a:r>
          </a:p>
          <a:p>
            <a:pPr lvl="1">
              <a:lnSpc>
                <a:spcPct val="150000"/>
              </a:lnSpc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checklists and extending from this</a:t>
            </a:r>
          </a:p>
          <a:p>
            <a:endParaRPr lang="en-GB" dirty="0"/>
          </a:p>
        </p:txBody>
      </p:sp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C1906116-9134-D0A5-DCE2-EBADB696DD51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10" r="16810"/>
          <a:stretch/>
        </p:blipFill>
        <p:spPr>
          <a:xfrm>
            <a:off x="16814800" y="4616980"/>
            <a:ext cx="6629400" cy="8770937"/>
          </a:xfrm>
        </p:spPr>
      </p:pic>
    </p:spTree>
    <p:extLst>
      <p:ext uri="{BB962C8B-B14F-4D97-AF65-F5344CB8AC3E}">
        <p14:creationId xmlns:p14="http://schemas.microsoft.com/office/powerpoint/2010/main" val="3179925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3609DD-FBB5-F7D8-98ED-D135F8ADD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8658" y="2930236"/>
            <a:ext cx="12179870" cy="10115500"/>
          </a:xfrm>
        </p:spPr>
        <p:txBody>
          <a:bodyPr>
            <a:noAutofit/>
          </a:bodyPr>
          <a:lstStyle/>
          <a:p>
            <a:pPr marL="0" algn="l">
              <a:lnSpc>
                <a:spcPct val="150000"/>
              </a:lnSpc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using: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Facebook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Facilitated discussions on dashboard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Monthly virtual meeting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 in person at the 3 monthly hub visits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to face Champions meetings</a:t>
            </a:r>
          </a:p>
          <a:p>
            <a:endParaRPr lang="en-GB" sz="4000" kern="0" dirty="0">
              <a:effectLst/>
              <a:latin typeface="DM Sans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>
              <a:latin typeface="DM Sans" pitchFamily="2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15E78CA-D749-E509-B81C-0BE1D0B1C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659" y="1139846"/>
            <a:ext cx="8558456" cy="1790390"/>
          </a:xfrm>
        </p:spPr>
        <p:txBody>
          <a:bodyPr>
            <a:normAutofit/>
          </a:bodyPr>
          <a:lstStyle/>
          <a:p>
            <a:r>
              <a:rPr lang="en-GB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Champions Network</a:t>
            </a:r>
            <a:endParaRPr lang="en-US" dirty="0"/>
          </a:p>
        </p:txBody>
      </p:sp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C1906116-9134-D0A5-DCE2-EBADB696DD5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8"/>
          <a:stretch/>
        </p:blipFill>
        <p:spPr>
          <a:xfrm>
            <a:off x="13202930" y="3210128"/>
            <a:ext cx="11200524" cy="9835608"/>
          </a:xfrm>
        </p:spPr>
      </p:pic>
    </p:spTree>
    <p:extLst>
      <p:ext uri="{BB962C8B-B14F-4D97-AF65-F5344CB8AC3E}">
        <p14:creationId xmlns:p14="http://schemas.microsoft.com/office/powerpoint/2010/main" val="427895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3609DD-FBB5-F7D8-98ED-D135F8ADD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8659" y="2930236"/>
            <a:ext cx="18352408" cy="9060873"/>
          </a:xfrm>
        </p:spPr>
        <p:txBody>
          <a:bodyPr>
            <a:normAutofit/>
          </a:bodyPr>
          <a:lstStyle/>
          <a:p>
            <a:pPr marL="0" algn="just">
              <a:lnSpc>
                <a:spcPct val="150000"/>
              </a:lnSpc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visits we will: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 with you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request your support to complete surveys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 diaries form staff who complete these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observe handwashing among staff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medical notes for evidence of:</a:t>
            </a:r>
          </a:p>
          <a:p>
            <a:pPr marL="1422400" lvl="1" indent="-5715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Maternal observations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i.e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temperature and blood pressure measurements</a:t>
            </a:r>
          </a:p>
          <a:p>
            <a:pPr marL="1422400" lvl="1" indent="-5715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of the FAST – M materials</a:t>
            </a:r>
          </a:p>
          <a:p>
            <a:pPr marL="1422400" lvl="1" indent="-5715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you with feedback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M Sans" pitchFamily="2" charset="0"/>
              <a:sym typeface="DM San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15E78CA-D749-E509-B81C-0BE1D0B1C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659" y="1139846"/>
            <a:ext cx="11657546" cy="1790390"/>
          </a:xfrm>
        </p:spPr>
        <p:txBody>
          <a:bodyPr>
            <a:normAutofit/>
          </a:bodyPr>
          <a:lstStyle/>
          <a:p>
            <a:r>
              <a:rPr lang="en-US" dirty="0"/>
              <a:t>Quarterly Visits (3 monthly visit)</a:t>
            </a:r>
          </a:p>
        </p:txBody>
      </p:sp>
      <p:pic>
        <p:nvPicPr>
          <p:cNvPr id="9" name="Picture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C1906116-9134-D0A5-DCE2-EBADB696DD5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8"/>
          <a:stretch/>
        </p:blipFill>
        <p:spPr>
          <a:xfrm>
            <a:off x="14028234" y="3768184"/>
            <a:ext cx="10355766" cy="9093794"/>
          </a:xfrm>
        </p:spPr>
      </p:pic>
    </p:spTree>
    <p:extLst>
      <p:ext uri="{BB962C8B-B14F-4D97-AF65-F5344CB8AC3E}">
        <p14:creationId xmlns:p14="http://schemas.microsoft.com/office/powerpoint/2010/main" val="227550624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16">
      <a:dk1>
        <a:srgbClr val="090000"/>
      </a:dk1>
      <a:lt1>
        <a:srgbClr val="FFFFFF"/>
      </a:lt1>
      <a:dk2>
        <a:srgbClr val="C13338"/>
      </a:dk2>
      <a:lt2>
        <a:srgbClr val="F6F6F6"/>
      </a:lt2>
      <a:accent1>
        <a:srgbClr val="C43238"/>
      </a:accent1>
      <a:accent2>
        <a:srgbClr val="27326E"/>
      </a:accent2>
      <a:accent3>
        <a:srgbClr val="1A89BE"/>
      </a:accent3>
      <a:accent4>
        <a:srgbClr val="8B0000"/>
      </a:accent4>
      <a:accent5>
        <a:srgbClr val="F97E20"/>
      </a:accent5>
      <a:accent6>
        <a:srgbClr val="4F994D"/>
      </a:accent6>
      <a:hlink>
        <a:srgbClr val="C43238"/>
      </a:hlink>
      <a:folHlink>
        <a:srgbClr val="FFBF0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14136ED297384F8D466166542F8FEF" ma:contentTypeVersion="16" ma:contentTypeDescription="Create a new document." ma:contentTypeScope="" ma:versionID="d1317179101a9ddd4972c7bc5ec40c74">
  <xsd:schema xmlns:xsd="http://www.w3.org/2001/XMLSchema" xmlns:xs="http://www.w3.org/2001/XMLSchema" xmlns:p="http://schemas.microsoft.com/office/2006/metadata/properties" xmlns:ns2="940c0d3d-716a-486e-bd58-eeaa1edf8546" xmlns:ns3="02618673-4480-4f69-8c87-344afbadf7c2" targetNamespace="http://schemas.microsoft.com/office/2006/metadata/properties" ma:root="true" ma:fieldsID="b63aa625f631f9f36c7f1920f794af0e" ns2:_="" ns3:_="">
    <xsd:import namespace="940c0d3d-716a-486e-bd58-eeaa1edf8546"/>
    <xsd:import namespace="02618673-4480-4f69-8c87-344afbadf7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c0d3d-716a-486e-bd58-eeaa1edf85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fd38f81-9561-40ce-98eb-cd713668d4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18673-4480-4f69-8c87-344afbadf7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76c3cd9-7b84-4708-a18a-dd2ddf5d429b}" ma:internalName="TaxCatchAll" ma:showField="CatchAllData" ma:web="02618673-4480-4f69-8c87-344afbadf7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618673-4480-4f69-8c87-344afbadf7c2" xsi:nil="true"/>
    <lcf76f155ced4ddcb4097134ff3c332f xmlns="940c0d3d-716a-486e-bd58-eeaa1edf85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EF6B87A-B2D2-471B-B944-500D0EC9D3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c0d3d-716a-486e-bd58-eeaa1edf8546"/>
    <ds:schemaRef ds:uri="02618673-4480-4f69-8c87-344afbadf7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D200DC-C09C-4DC4-B0B3-79F39D92BB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38DBDB-13E6-4D27-8C07-78931688F969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940c0d3d-716a-486e-bd58-eeaa1edf8546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02618673-4480-4f69-8c87-344afbadf7c2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2690</TotalTime>
  <Words>195</Words>
  <Application>Microsoft Office PowerPoint</Application>
  <PresentationFormat>Custom</PresentationFormat>
  <Paragraphs>36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Times New Roman</vt:lpstr>
      <vt:lpstr>DM Sans</vt:lpstr>
      <vt:lpstr>NanumMyeongjo</vt:lpstr>
      <vt:lpstr>Nanum Myeongjo</vt:lpstr>
      <vt:lpstr>Helvetica Neue</vt:lpstr>
      <vt:lpstr>Calibri</vt:lpstr>
      <vt:lpstr>Arial</vt:lpstr>
      <vt:lpstr>DM Sans Medium</vt:lpstr>
      <vt:lpstr>Simple Light</vt:lpstr>
      <vt:lpstr>Champions Network  Mirriam Makuta Kanyemba,  Research Nurse/ Site Lead</vt:lpstr>
      <vt:lpstr>HUB Team Introductions</vt:lpstr>
      <vt:lpstr>Champions Network</vt:lpstr>
      <vt:lpstr>Champions Network</vt:lpstr>
      <vt:lpstr>Quarterly Visits (3 monthly visit)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APT-Sepsis Presentation 1</dc:title>
  <dc:creator>Mirriam Kanyemba</dc:creator>
  <cp:lastModifiedBy>Whyte, Sonia</cp:lastModifiedBy>
  <cp:revision>22</cp:revision>
  <cp:lastPrinted>2022-05-16T14:50:21Z</cp:lastPrinted>
  <dcterms:modified xsi:type="dcterms:W3CDTF">2023-12-05T15:52:11Z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0x0101002A14136ED297384F8D466166542F8FEF</vt:lpwstr>
  </property>
  <property fmtid="{D5CDD505-2E9C-101B-9397-08002B2CF9AE}" pid="3" name="MediaServiceImageTags">
    <vt:lpwstr/>
  </property>
</Properties>
</file>