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</p:sldIdLst>
  <p:sldSz cx="10693400" cy="7569200"/>
  <p:notesSz cx="10693400" cy="75692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customXml" Target="../customXml/item2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customXml" Target="../customXml/item1.xml"/><Relationship Id="rId2" Type="http://schemas.openxmlformats.org/officeDocument/2006/relationships/theme" Target="theme/theme1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customXml" Target="../customXml/item3.xml"/><Relationship Id="rId5" Type="http://schemas.openxmlformats.org/officeDocument/2006/relationships/tableStyles" Target="tableStyles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presProps" Target="presProps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8" Type="http://schemas.openxmlformats.org/officeDocument/2006/relationships/slide" Target="slides/slide3.xml"/><Relationship Id="rId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481" y="2346452"/>
            <a:ext cx="9094788" cy="1589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0">
                <a:solidFill>
                  <a:srgbClr val="24408F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962" y="4238752"/>
            <a:ext cx="7489825" cy="1892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221F1F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F87C1F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330"/>
              </a:lnSpc>
            </a:pPr>
            <a:r>
              <a:rPr dirty="0"/>
              <a:t>Module</a:t>
            </a:r>
            <a:r>
              <a:rPr dirty="0" spc="190"/>
              <a:t> </a:t>
            </a:r>
            <a:r>
              <a:rPr dirty="0" spc="-65"/>
              <a:t>1a:</a:t>
            </a:r>
            <a:r>
              <a:rPr dirty="0" spc="15"/>
              <a:t> </a:t>
            </a:r>
            <a:r>
              <a:rPr dirty="0" spc="50"/>
              <a:t>Hand</a:t>
            </a:r>
            <a:r>
              <a:rPr dirty="0" spc="210"/>
              <a:t> </a:t>
            </a:r>
            <a:r>
              <a:rPr dirty="0" spc="45"/>
              <a:t>hygiene</a:t>
            </a:r>
            <a:r>
              <a:rPr dirty="0" spc="225"/>
              <a:t> </a:t>
            </a:r>
            <a:r>
              <a:rPr dirty="0"/>
              <a:t>at</a:t>
            </a:r>
            <a:r>
              <a:rPr dirty="0" spc="165"/>
              <a:t> </a:t>
            </a:r>
            <a:r>
              <a:rPr dirty="0" spc="50"/>
              <a:t>every</a:t>
            </a:r>
            <a:r>
              <a:rPr dirty="0" spc="180"/>
              <a:t> </a:t>
            </a:r>
            <a:r>
              <a:rPr dirty="0" spc="45"/>
              <a:t>moment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0">
                <a:solidFill>
                  <a:srgbClr val="24408F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221F1F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F87C1F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330"/>
              </a:lnSpc>
            </a:pPr>
            <a:r>
              <a:rPr dirty="0"/>
              <a:t>Module</a:t>
            </a:r>
            <a:r>
              <a:rPr dirty="0" spc="190"/>
              <a:t> </a:t>
            </a:r>
            <a:r>
              <a:rPr dirty="0" spc="-65"/>
              <a:t>1a:</a:t>
            </a:r>
            <a:r>
              <a:rPr dirty="0" spc="15"/>
              <a:t> </a:t>
            </a:r>
            <a:r>
              <a:rPr dirty="0" spc="50"/>
              <a:t>Hand</a:t>
            </a:r>
            <a:r>
              <a:rPr dirty="0" spc="210"/>
              <a:t> </a:t>
            </a:r>
            <a:r>
              <a:rPr dirty="0" spc="45"/>
              <a:t>hygiene</a:t>
            </a:r>
            <a:r>
              <a:rPr dirty="0" spc="225"/>
              <a:t> </a:t>
            </a:r>
            <a:r>
              <a:rPr dirty="0"/>
              <a:t>at</a:t>
            </a:r>
            <a:r>
              <a:rPr dirty="0" spc="165"/>
              <a:t> </a:t>
            </a:r>
            <a:r>
              <a:rPr dirty="0" spc="50"/>
              <a:t>every</a:t>
            </a:r>
            <a:r>
              <a:rPr dirty="0" spc="180"/>
              <a:t> </a:t>
            </a:r>
            <a:r>
              <a:rPr dirty="0" spc="45"/>
              <a:t>moment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0">
                <a:solidFill>
                  <a:srgbClr val="24408F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34987" y="1740916"/>
            <a:ext cx="4654391" cy="49956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510371" y="1740916"/>
            <a:ext cx="4654391" cy="49956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F87C1F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330"/>
              </a:lnSpc>
            </a:pPr>
            <a:r>
              <a:rPr dirty="0"/>
              <a:t>Module</a:t>
            </a:r>
            <a:r>
              <a:rPr dirty="0" spc="190"/>
              <a:t> </a:t>
            </a:r>
            <a:r>
              <a:rPr dirty="0" spc="-65"/>
              <a:t>1a:</a:t>
            </a:r>
            <a:r>
              <a:rPr dirty="0" spc="15"/>
              <a:t> </a:t>
            </a:r>
            <a:r>
              <a:rPr dirty="0" spc="50"/>
              <a:t>Hand</a:t>
            </a:r>
            <a:r>
              <a:rPr dirty="0" spc="210"/>
              <a:t> </a:t>
            </a:r>
            <a:r>
              <a:rPr dirty="0" spc="45"/>
              <a:t>hygiene</a:t>
            </a:r>
            <a:r>
              <a:rPr dirty="0" spc="225"/>
              <a:t> </a:t>
            </a:r>
            <a:r>
              <a:rPr dirty="0"/>
              <a:t>at</a:t>
            </a:r>
            <a:r>
              <a:rPr dirty="0" spc="165"/>
              <a:t> </a:t>
            </a:r>
            <a:r>
              <a:rPr dirty="0" spc="50"/>
              <a:t>every</a:t>
            </a:r>
            <a:r>
              <a:rPr dirty="0" spc="180"/>
              <a:t> </a:t>
            </a:r>
            <a:r>
              <a:rPr dirty="0" spc="45"/>
              <a:t>moment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0">
                <a:solidFill>
                  <a:srgbClr val="24408F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F87C1F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330"/>
              </a:lnSpc>
            </a:pPr>
            <a:r>
              <a:rPr dirty="0"/>
              <a:t>Module</a:t>
            </a:r>
            <a:r>
              <a:rPr dirty="0" spc="190"/>
              <a:t> </a:t>
            </a:r>
            <a:r>
              <a:rPr dirty="0" spc="-65"/>
              <a:t>1a:</a:t>
            </a:r>
            <a:r>
              <a:rPr dirty="0" spc="15"/>
              <a:t> </a:t>
            </a:r>
            <a:r>
              <a:rPr dirty="0" spc="50"/>
              <a:t>Hand</a:t>
            </a:r>
            <a:r>
              <a:rPr dirty="0" spc="210"/>
              <a:t> </a:t>
            </a:r>
            <a:r>
              <a:rPr dirty="0" spc="45"/>
              <a:t>hygiene</a:t>
            </a:r>
            <a:r>
              <a:rPr dirty="0" spc="225"/>
              <a:t> </a:t>
            </a:r>
            <a:r>
              <a:rPr dirty="0"/>
              <a:t>at</a:t>
            </a:r>
            <a:r>
              <a:rPr dirty="0" spc="165"/>
              <a:t> </a:t>
            </a:r>
            <a:r>
              <a:rPr dirty="0" spc="50"/>
              <a:t>every</a:t>
            </a:r>
            <a:r>
              <a:rPr dirty="0" spc="180"/>
              <a:t> </a:t>
            </a:r>
            <a:r>
              <a:rPr dirty="0" spc="45"/>
              <a:t>moment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1732" y="6944996"/>
            <a:ext cx="324547" cy="319911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387857" y="6936486"/>
            <a:ext cx="328930" cy="328930"/>
          </a:xfrm>
          <a:custGeom>
            <a:avLst/>
            <a:gdLst/>
            <a:ahLst/>
            <a:cxnLst/>
            <a:rect l="l" t="t" r="r" b="b"/>
            <a:pathLst>
              <a:path w="328930" h="328929">
                <a:moveTo>
                  <a:pt x="164414" y="328815"/>
                </a:moveTo>
                <a:lnTo>
                  <a:pt x="208114" y="322935"/>
                </a:lnTo>
                <a:lnTo>
                  <a:pt x="247395" y="306362"/>
                </a:lnTo>
                <a:lnTo>
                  <a:pt x="280670" y="280657"/>
                </a:lnTo>
                <a:lnTo>
                  <a:pt x="306374" y="247383"/>
                </a:lnTo>
                <a:lnTo>
                  <a:pt x="322948" y="208102"/>
                </a:lnTo>
                <a:lnTo>
                  <a:pt x="328828" y="164401"/>
                </a:lnTo>
                <a:lnTo>
                  <a:pt x="322948" y="120700"/>
                </a:lnTo>
                <a:lnTo>
                  <a:pt x="306374" y="81419"/>
                </a:lnTo>
                <a:lnTo>
                  <a:pt x="280670" y="48145"/>
                </a:lnTo>
                <a:lnTo>
                  <a:pt x="247395" y="22440"/>
                </a:lnTo>
                <a:lnTo>
                  <a:pt x="208114" y="5867"/>
                </a:lnTo>
                <a:lnTo>
                  <a:pt x="164414" y="0"/>
                </a:lnTo>
                <a:lnTo>
                  <a:pt x="120700" y="5867"/>
                </a:lnTo>
                <a:lnTo>
                  <a:pt x="81432" y="22440"/>
                </a:lnTo>
                <a:lnTo>
                  <a:pt x="48158" y="48145"/>
                </a:lnTo>
                <a:lnTo>
                  <a:pt x="22453" y="81419"/>
                </a:lnTo>
                <a:lnTo>
                  <a:pt x="5867" y="120700"/>
                </a:lnTo>
                <a:lnTo>
                  <a:pt x="0" y="164401"/>
                </a:lnTo>
                <a:lnTo>
                  <a:pt x="5867" y="208102"/>
                </a:lnTo>
                <a:lnTo>
                  <a:pt x="22453" y="247383"/>
                </a:lnTo>
                <a:lnTo>
                  <a:pt x="48158" y="280657"/>
                </a:lnTo>
                <a:lnTo>
                  <a:pt x="81432" y="306362"/>
                </a:lnTo>
                <a:lnTo>
                  <a:pt x="120700" y="322935"/>
                </a:lnTo>
                <a:lnTo>
                  <a:pt x="164414" y="328815"/>
                </a:lnTo>
                <a:close/>
              </a:path>
            </a:pathLst>
          </a:custGeom>
          <a:ln w="7620">
            <a:solidFill>
              <a:srgbClr val="F9964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F87C1F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330"/>
              </a:lnSpc>
            </a:pPr>
            <a:r>
              <a:rPr dirty="0"/>
              <a:t>Module</a:t>
            </a:r>
            <a:r>
              <a:rPr dirty="0" spc="190"/>
              <a:t> </a:t>
            </a:r>
            <a:r>
              <a:rPr dirty="0" spc="-65"/>
              <a:t>1a:</a:t>
            </a:r>
            <a:r>
              <a:rPr dirty="0" spc="15"/>
              <a:t> </a:t>
            </a:r>
            <a:r>
              <a:rPr dirty="0" spc="50"/>
              <a:t>Hand</a:t>
            </a:r>
            <a:r>
              <a:rPr dirty="0" spc="210"/>
              <a:t> </a:t>
            </a:r>
            <a:r>
              <a:rPr dirty="0" spc="45"/>
              <a:t>hygiene</a:t>
            </a:r>
            <a:r>
              <a:rPr dirty="0" spc="225"/>
              <a:t> </a:t>
            </a:r>
            <a:r>
              <a:rPr dirty="0"/>
              <a:t>at</a:t>
            </a:r>
            <a:r>
              <a:rPr dirty="0" spc="165"/>
              <a:t> </a:t>
            </a:r>
            <a:r>
              <a:rPr dirty="0" spc="50"/>
              <a:t>every</a:t>
            </a:r>
            <a:r>
              <a:rPr dirty="0" spc="180"/>
              <a:t> </a:t>
            </a:r>
            <a:r>
              <a:rPr dirty="0" spc="45"/>
              <a:t>moment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27100" y="499694"/>
            <a:ext cx="7188200" cy="48323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0">
                <a:solidFill>
                  <a:srgbClr val="24408F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992371" y="2520441"/>
            <a:ext cx="4642484" cy="1965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221F1F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857503" y="7036104"/>
            <a:ext cx="3212465" cy="190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300" b="0" i="0">
                <a:solidFill>
                  <a:srgbClr val="F87C1F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330"/>
              </a:lnSpc>
            </a:pPr>
            <a:r>
              <a:rPr dirty="0"/>
              <a:t>Module</a:t>
            </a:r>
            <a:r>
              <a:rPr dirty="0" spc="190"/>
              <a:t> </a:t>
            </a:r>
            <a:r>
              <a:rPr dirty="0" spc="-65"/>
              <a:t>1a:</a:t>
            </a:r>
            <a:r>
              <a:rPr dirty="0" spc="15"/>
              <a:t> </a:t>
            </a:r>
            <a:r>
              <a:rPr dirty="0" spc="50"/>
              <a:t>Hand</a:t>
            </a:r>
            <a:r>
              <a:rPr dirty="0" spc="210"/>
              <a:t> </a:t>
            </a:r>
            <a:r>
              <a:rPr dirty="0" spc="45"/>
              <a:t>hygiene</a:t>
            </a:r>
            <a:r>
              <a:rPr dirty="0" spc="225"/>
              <a:t> </a:t>
            </a:r>
            <a:r>
              <a:rPr dirty="0"/>
              <a:t>at</a:t>
            </a:r>
            <a:r>
              <a:rPr dirty="0" spc="165"/>
              <a:t> </a:t>
            </a:r>
            <a:r>
              <a:rPr dirty="0" spc="50"/>
              <a:t>every</a:t>
            </a:r>
            <a:r>
              <a:rPr dirty="0" spc="180"/>
              <a:t> </a:t>
            </a:r>
            <a:r>
              <a:rPr dirty="0" spc="45"/>
              <a:t>moment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34987" y="7039356"/>
            <a:ext cx="2460942" cy="3784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703820" y="7039356"/>
            <a:ext cx="2460942" cy="3784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jp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Relationship Id="rId10" Type="http://schemas.openxmlformats.org/officeDocument/2006/relationships/image" Target="../media/image10.png"/><Relationship Id="rId11" Type="http://schemas.openxmlformats.org/officeDocument/2006/relationships/image" Target="../media/image11.png"/><Relationship Id="rId12" Type="http://schemas.openxmlformats.org/officeDocument/2006/relationships/image" Target="../media/image12.png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33.png"/><Relationship Id="rId7" Type="http://schemas.openxmlformats.org/officeDocument/2006/relationships/image" Target="../media/image34.png"/><Relationship Id="rId8" Type="http://schemas.openxmlformats.org/officeDocument/2006/relationships/image" Target="../media/image35.png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36.png"/></Relationships>
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37.png"/><Relationship Id="rId8" Type="http://schemas.openxmlformats.org/officeDocument/2006/relationships/image" Target="../media/image38.png"/></Relationships>
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39.png"/><Relationship Id="rId8" Type="http://schemas.openxmlformats.org/officeDocument/2006/relationships/image" Target="../media/image40.png"/></Relationships>
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41.png"/></Relationships>
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42.png"/></Relationships>
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43.png"/></Relationships>
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44.png"/></Relationships>
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/Relationships>
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Relationship Id="rId3" Type="http://schemas.openxmlformats.org/officeDocument/2006/relationships/image" Target="../media/image46.png"/><Relationship Id="rId4" Type="http://schemas.openxmlformats.org/officeDocument/2006/relationships/image" Target="../media/image1.png"/><Relationship Id="rId5" Type="http://schemas.openxmlformats.org/officeDocument/2006/relationships/image" Target="../media/image13.png"/><Relationship Id="rId6" Type="http://schemas.openxmlformats.org/officeDocument/2006/relationships/image" Target="../media/image23.png"/><Relationship Id="rId7" Type="http://schemas.openxmlformats.org/officeDocument/2006/relationships/image" Target="../media/image15.png"/><Relationship Id="rId8" Type="http://schemas.openxmlformats.org/officeDocument/2006/relationships/image" Target="../media/image24.pn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/Relationships>
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jpg"/><Relationship Id="rId3" Type="http://schemas.openxmlformats.org/officeDocument/2006/relationships/image" Target="../media/image13.png"/><Relationship Id="rId4" Type="http://schemas.openxmlformats.org/officeDocument/2006/relationships/image" Target="../media/image48.png"/><Relationship Id="rId5" Type="http://schemas.openxmlformats.org/officeDocument/2006/relationships/image" Target="../media/image15.png"/><Relationship Id="rId6" Type="http://schemas.openxmlformats.org/officeDocument/2006/relationships/image" Target="../media/image49.png"/><Relationship Id="rId7" Type="http://schemas.openxmlformats.org/officeDocument/2006/relationships/image" Target="../media/image50.png"/><Relationship Id="rId8" Type="http://schemas.openxmlformats.org/officeDocument/2006/relationships/image" Target="../media/image16.png"/><Relationship Id="rId9" Type="http://schemas.openxmlformats.org/officeDocument/2006/relationships/image" Target="../media/image24.png"/><Relationship Id="rId10" Type="http://schemas.openxmlformats.org/officeDocument/2006/relationships/image" Target="../media/image1.png"/></Relationships>
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1.jpg"/><Relationship Id="rId3" Type="http://schemas.openxmlformats.org/officeDocument/2006/relationships/image" Target="../media/image52.jpg"/><Relationship Id="rId4" Type="http://schemas.openxmlformats.org/officeDocument/2006/relationships/image" Target="../media/image1.png"/><Relationship Id="rId5" Type="http://schemas.openxmlformats.org/officeDocument/2006/relationships/image" Target="../media/image13.png"/><Relationship Id="rId6" Type="http://schemas.openxmlformats.org/officeDocument/2006/relationships/image" Target="../media/image53.png"/><Relationship Id="rId7" Type="http://schemas.openxmlformats.org/officeDocument/2006/relationships/image" Target="../media/image15.png"/><Relationship Id="rId8" Type="http://schemas.openxmlformats.org/officeDocument/2006/relationships/image" Target="../media/image16.png"/></Relationships>
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jpg"/><Relationship Id="rId3" Type="http://schemas.openxmlformats.org/officeDocument/2006/relationships/image" Target="../media/image55.jpg"/><Relationship Id="rId4" Type="http://schemas.openxmlformats.org/officeDocument/2006/relationships/image" Target="../media/image1.png"/><Relationship Id="rId5" Type="http://schemas.openxmlformats.org/officeDocument/2006/relationships/image" Target="../media/image13.png"/><Relationship Id="rId6" Type="http://schemas.openxmlformats.org/officeDocument/2006/relationships/image" Target="../media/image53.png"/><Relationship Id="rId7" Type="http://schemas.openxmlformats.org/officeDocument/2006/relationships/image" Target="../media/image15.png"/><Relationship Id="rId8" Type="http://schemas.openxmlformats.org/officeDocument/2006/relationships/image" Target="../media/image16.png"/></Relationships>
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jpg"/><Relationship Id="rId3" Type="http://schemas.openxmlformats.org/officeDocument/2006/relationships/image" Target="../media/image57.jpg"/><Relationship Id="rId4" Type="http://schemas.openxmlformats.org/officeDocument/2006/relationships/image" Target="../media/image1.png"/><Relationship Id="rId5" Type="http://schemas.openxmlformats.org/officeDocument/2006/relationships/image" Target="../media/image13.png"/><Relationship Id="rId6" Type="http://schemas.openxmlformats.org/officeDocument/2006/relationships/image" Target="../media/image53.png"/><Relationship Id="rId7" Type="http://schemas.openxmlformats.org/officeDocument/2006/relationships/image" Target="../media/image15.png"/><Relationship Id="rId8" Type="http://schemas.openxmlformats.org/officeDocument/2006/relationships/image" Target="../media/image16.png"/></Relationships>
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8.jpg"/><Relationship Id="rId3" Type="http://schemas.openxmlformats.org/officeDocument/2006/relationships/image" Target="../media/image59.jpg"/><Relationship Id="rId4" Type="http://schemas.openxmlformats.org/officeDocument/2006/relationships/image" Target="../media/image1.png"/><Relationship Id="rId5" Type="http://schemas.openxmlformats.org/officeDocument/2006/relationships/image" Target="../media/image13.png"/><Relationship Id="rId6" Type="http://schemas.openxmlformats.org/officeDocument/2006/relationships/image" Target="../media/image53.png"/><Relationship Id="rId7" Type="http://schemas.openxmlformats.org/officeDocument/2006/relationships/image" Target="../media/image15.png"/><Relationship Id="rId8" Type="http://schemas.openxmlformats.org/officeDocument/2006/relationships/image" Target="../media/image16.png"/></Relationships>
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jpg"/><Relationship Id="rId3" Type="http://schemas.openxmlformats.org/officeDocument/2006/relationships/image" Target="../media/image61.jpg"/><Relationship Id="rId4" Type="http://schemas.openxmlformats.org/officeDocument/2006/relationships/image" Target="../media/image1.png"/><Relationship Id="rId5" Type="http://schemas.openxmlformats.org/officeDocument/2006/relationships/image" Target="../media/image13.png"/><Relationship Id="rId6" Type="http://schemas.openxmlformats.org/officeDocument/2006/relationships/image" Target="../media/image53.png"/><Relationship Id="rId7" Type="http://schemas.openxmlformats.org/officeDocument/2006/relationships/image" Target="../media/image15.png"/><Relationship Id="rId8" Type="http://schemas.openxmlformats.org/officeDocument/2006/relationships/image" Target="../media/image16.png"/></Relationships>
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jpg"/><Relationship Id="rId3" Type="http://schemas.openxmlformats.org/officeDocument/2006/relationships/image" Target="../media/image63.jpg"/><Relationship Id="rId4" Type="http://schemas.openxmlformats.org/officeDocument/2006/relationships/image" Target="../media/image1.png"/><Relationship Id="rId5" Type="http://schemas.openxmlformats.org/officeDocument/2006/relationships/image" Target="../media/image13.png"/><Relationship Id="rId6" Type="http://schemas.openxmlformats.org/officeDocument/2006/relationships/image" Target="../media/image53.png"/><Relationship Id="rId7" Type="http://schemas.openxmlformats.org/officeDocument/2006/relationships/image" Target="../media/image15.png"/><Relationship Id="rId8" Type="http://schemas.openxmlformats.org/officeDocument/2006/relationships/image" Target="../media/image16.png"/></Relationships>
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jpg"/><Relationship Id="rId3" Type="http://schemas.openxmlformats.org/officeDocument/2006/relationships/image" Target="../media/image1.png"/><Relationship Id="rId4" Type="http://schemas.openxmlformats.org/officeDocument/2006/relationships/image" Target="../media/image13.png"/><Relationship Id="rId5" Type="http://schemas.openxmlformats.org/officeDocument/2006/relationships/image" Target="../media/image53.png"/><Relationship Id="rId6" Type="http://schemas.openxmlformats.org/officeDocument/2006/relationships/image" Target="../media/image15.png"/><Relationship Id="rId7" Type="http://schemas.openxmlformats.org/officeDocument/2006/relationships/image" Target="../media/image16.png"/></Relationships>
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jpg"/><Relationship Id="rId3" Type="http://schemas.openxmlformats.org/officeDocument/2006/relationships/image" Target="../media/image66.jpg"/><Relationship Id="rId4" Type="http://schemas.openxmlformats.org/officeDocument/2006/relationships/image" Target="../media/image1.png"/><Relationship Id="rId5" Type="http://schemas.openxmlformats.org/officeDocument/2006/relationships/image" Target="../media/image13.png"/><Relationship Id="rId6" Type="http://schemas.openxmlformats.org/officeDocument/2006/relationships/image" Target="../media/image53.png"/><Relationship Id="rId7" Type="http://schemas.openxmlformats.org/officeDocument/2006/relationships/image" Target="../media/image15.png"/><Relationship Id="rId8" Type="http://schemas.openxmlformats.org/officeDocument/2006/relationships/image" Target="../media/image16.png"/></Relationships>
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ng"/><Relationship Id="rId3" Type="http://schemas.openxmlformats.org/officeDocument/2006/relationships/image" Target="../media/image68.png"/><Relationship Id="rId4" Type="http://schemas.openxmlformats.org/officeDocument/2006/relationships/image" Target="../media/image69.png"/><Relationship Id="rId5" Type="http://schemas.openxmlformats.org/officeDocument/2006/relationships/image" Target="../media/image70.png"/><Relationship Id="rId6" Type="http://schemas.openxmlformats.org/officeDocument/2006/relationships/image" Target="../media/image1.png"/><Relationship Id="rId7" Type="http://schemas.openxmlformats.org/officeDocument/2006/relationships/image" Target="../media/image13.png"/><Relationship Id="rId8" Type="http://schemas.openxmlformats.org/officeDocument/2006/relationships/image" Target="../media/image53.png"/><Relationship Id="rId9" Type="http://schemas.openxmlformats.org/officeDocument/2006/relationships/image" Target="../media/image15.png"/><Relationship Id="rId10" Type="http://schemas.openxmlformats.org/officeDocument/2006/relationships/image" Target="../media/image16.pn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/Relationships>
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jpg"/><Relationship Id="rId3" Type="http://schemas.openxmlformats.org/officeDocument/2006/relationships/image" Target="../media/image1.png"/><Relationship Id="rId4" Type="http://schemas.openxmlformats.org/officeDocument/2006/relationships/image" Target="../media/image13.png"/><Relationship Id="rId5" Type="http://schemas.openxmlformats.org/officeDocument/2006/relationships/image" Target="../media/image53.png"/><Relationship Id="rId6" Type="http://schemas.openxmlformats.org/officeDocument/2006/relationships/image" Target="../media/image15.png"/><Relationship Id="rId7" Type="http://schemas.openxmlformats.org/officeDocument/2006/relationships/image" Target="../media/image16.png"/></Relationships>
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1.png"/><Relationship Id="rId3" Type="http://schemas.openxmlformats.org/officeDocument/2006/relationships/image" Target="../media/image72.png"/><Relationship Id="rId4" Type="http://schemas.openxmlformats.org/officeDocument/2006/relationships/image" Target="../media/image1.png"/><Relationship Id="rId5" Type="http://schemas.openxmlformats.org/officeDocument/2006/relationships/image" Target="../media/image24.png"/><Relationship Id="rId6" Type="http://schemas.openxmlformats.org/officeDocument/2006/relationships/image" Target="../media/image13.png"/><Relationship Id="rId7" Type="http://schemas.openxmlformats.org/officeDocument/2006/relationships/image" Target="../media/image53.png"/><Relationship Id="rId8" Type="http://schemas.openxmlformats.org/officeDocument/2006/relationships/image" Target="../media/image15.png"/></Relationships>
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3.jpg"/><Relationship Id="rId3" Type="http://schemas.openxmlformats.org/officeDocument/2006/relationships/image" Target="../media/image74.png"/><Relationship Id="rId4" Type="http://schemas.openxmlformats.org/officeDocument/2006/relationships/image" Target="../media/image75.png"/><Relationship Id="rId5" Type="http://schemas.openxmlformats.org/officeDocument/2006/relationships/image" Target="../media/image76.png"/><Relationship Id="rId6" Type="http://schemas.openxmlformats.org/officeDocument/2006/relationships/image" Target="../media/image77.png"/><Relationship Id="rId7" Type="http://schemas.openxmlformats.org/officeDocument/2006/relationships/image" Target="../media/image78.png"/><Relationship Id="rId8" Type="http://schemas.openxmlformats.org/officeDocument/2006/relationships/hyperlink" Target="mailto:rmakuluni@mlw.mw" TargetMode="External"/><Relationship Id="rId9" Type="http://schemas.openxmlformats.org/officeDocument/2006/relationships/hyperlink" Target="mailto:ondo@idi.co.ug" TargetMode="External"/><Relationship Id="rId10" Type="http://schemas.openxmlformats.org/officeDocument/2006/relationships/image" Target="../media/image79.jpg"/><Relationship Id="rId11" Type="http://schemas.openxmlformats.org/officeDocument/2006/relationships/image" Target="../media/image80.jpg"/><Relationship Id="rId12" Type="http://schemas.openxmlformats.org/officeDocument/2006/relationships/image" Target="../media/image81.png"/><Relationship Id="rId13" Type="http://schemas.openxmlformats.org/officeDocument/2006/relationships/image" Target="../media/image82.jpg"/><Relationship Id="rId14" Type="http://schemas.openxmlformats.org/officeDocument/2006/relationships/image" Target="../media/image83.jpg"/><Relationship Id="rId15" Type="http://schemas.openxmlformats.org/officeDocument/2006/relationships/image" Target="../media/image84.jpg"/><Relationship Id="rId16" Type="http://schemas.openxmlformats.org/officeDocument/2006/relationships/image" Target="../media/image85.png"/><Relationship Id="rId17" Type="http://schemas.openxmlformats.org/officeDocument/2006/relationships/image" Target="../media/image86.png"/><Relationship Id="rId18" Type="http://schemas.openxmlformats.org/officeDocument/2006/relationships/image" Target="../media/image87.png"/><Relationship Id="rId19" Type="http://schemas.openxmlformats.org/officeDocument/2006/relationships/image" Target="../media/image88.png"/><Relationship Id="rId20" Type="http://schemas.openxmlformats.org/officeDocument/2006/relationships/image" Target="../media/image89.png"/><Relationship Id="rId21" Type="http://schemas.openxmlformats.org/officeDocument/2006/relationships/image" Target="../media/image90.jpg"/><Relationship Id="rId22" Type="http://schemas.openxmlformats.org/officeDocument/2006/relationships/image" Target="../media/image91.png"/><Relationship Id="rId23" Type="http://schemas.openxmlformats.org/officeDocument/2006/relationships/image" Target="../media/image92.jpg"/><Relationship Id="rId24" Type="http://schemas.openxmlformats.org/officeDocument/2006/relationships/image" Target="../media/image93.jpg"/><Relationship Id="rId25" Type="http://schemas.openxmlformats.org/officeDocument/2006/relationships/image" Target="../media/image94.png"/><Relationship Id="rId26" Type="http://schemas.openxmlformats.org/officeDocument/2006/relationships/image" Target="../media/image95.jpg"/><Relationship Id="rId27" Type="http://schemas.openxmlformats.org/officeDocument/2006/relationships/image" Target="../media/image96.png"/><Relationship Id="rId28" Type="http://schemas.openxmlformats.org/officeDocument/2006/relationships/image" Target="../media/image97.pn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3" Type="http://schemas.openxmlformats.org/officeDocument/2006/relationships/image" Target="../media/image13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1.png"/><Relationship Id="rId7" Type="http://schemas.openxmlformats.org/officeDocument/2006/relationships/image" Target="../media/image15.pn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.png"/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3" Type="http://schemas.openxmlformats.org/officeDocument/2006/relationships/image" Target="../media/image26.png"/><Relationship Id="rId4" Type="http://schemas.openxmlformats.org/officeDocument/2006/relationships/image" Target="../media/image1.png"/><Relationship Id="rId5" Type="http://schemas.openxmlformats.org/officeDocument/2006/relationships/image" Target="../media/image13.png"/><Relationship Id="rId6" Type="http://schemas.openxmlformats.org/officeDocument/2006/relationships/image" Target="../media/image23.png"/><Relationship Id="rId7" Type="http://schemas.openxmlformats.org/officeDocument/2006/relationships/image" Target="../media/image24.png"/><Relationship Id="rId8" Type="http://schemas.openxmlformats.org/officeDocument/2006/relationships/image" Target="../media/image15.png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6.png"/><Relationship Id="rId8" Type="http://schemas.openxmlformats.org/officeDocument/2006/relationships/image" Target="../media/image15.png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.png"/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30.png"/><Relationship Id="rId8" Type="http://schemas.openxmlformats.org/officeDocument/2006/relationships/image" Target="../media/image31.png"/><Relationship Id="rId9" Type="http://schemas.openxmlformats.org/officeDocument/2006/relationships/image" Target="../media/image32.pn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9119" y="6458711"/>
            <a:ext cx="705611" cy="702564"/>
          </a:xfrm>
          <a:prstGeom prst="rect">
            <a:avLst/>
          </a:prstGeom>
        </p:spPr>
      </p:pic>
      <p:pic>
        <p:nvPicPr>
          <p:cNvPr id="3" name="object 3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61260" y="6461759"/>
            <a:ext cx="670560" cy="717804"/>
          </a:xfrm>
          <a:prstGeom prst="rect">
            <a:avLst/>
          </a:prstGeom>
        </p:spPr>
      </p:pic>
      <p:pic>
        <p:nvPicPr>
          <p:cNvPr id="4" name="object 4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28572" y="6452615"/>
            <a:ext cx="716279" cy="736092"/>
          </a:xfrm>
          <a:prstGeom prst="rect">
            <a:avLst/>
          </a:prstGeom>
        </p:spPr>
      </p:pic>
      <p:pic>
        <p:nvPicPr>
          <p:cNvPr id="5" name="object 5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236208" y="0"/>
            <a:ext cx="4456175" cy="7560563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528624" y="1548511"/>
            <a:ext cx="3487420" cy="215265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ts val="5820"/>
              </a:lnSpc>
              <a:spcBef>
                <a:spcPts val="105"/>
              </a:spcBef>
            </a:pPr>
            <a:r>
              <a:rPr dirty="0" sz="5000" spc="229">
                <a:solidFill>
                  <a:srgbClr val="C13339"/>
                </a:solidFill>
              </a:rPr>
              <a:t>The</a:t>
            </a:r>
            <a:endParaRPr sz="5000"/>
          </a:p>
          <a:p>
            <a:pPr marL="12700" marR="5080">
              <a:lnSpc>
                <a:spcPts val="5100"/>
              </a:lnSpc>
              <a:spcBef>
                <a:spcPts val="735"/>
              </a:spcBef>
            </a:pPr>
            <a:r>
              <a:rPr dirty="0" sz="5000" spc="355">
                <a:solidFill>
                  <a:srgbClr val="1F2C74"/>
                </a:solidFill>
              </a:rPr>
              <a:t>APT-</a:t>
            </a:r>
            <a:r>
              <a:rPr dirty="0" sz="5000" spc="560">
                <a:solidFill>
                  <a:srgbClr val="1F2C74"/>
                </a:solidFill>
              </a:rPr>
              <a:t>Sep</a:t>
            </a:r>
            <a:r>
              <a:rPr dirty="0" sz="5000" spc="555">
                <a:solidFill>
                  <a:srgbClr val="1F2C74"/>
                </a:solidFill>
              </a:rPr>
              <a:t>si</a:t>
            </a:r>
            <a:r>
              <a:rPr dirty="0" sz="5000" spc="-20">
                <a:solidFill>
                  <a:srgbClr val="1F2C74"/>
                </a:solidFill>
              </a:rPr>
              <a:t>s</a:t>
            </a:r>
            <a:r>
              <a:rPr dirty="0" sz="5000" spc="459">
                <a:solidFill>
                  <a:srgbClr val="1F2C74"/>
                </a:solidFill>
              </a:rPr>
              <a:t> </a:t>
            </a:r>
            <a:r>
              <a:rPr dirty="0" sz="5000" spc="300">
                <a:solidFill>
                  <a:srgbClr val="1D86BA"/>
                </a:solidFill>
              </a:rPr>
              <a:t>Programme</a:t>
            </a:r>
            <a:endParaRPr sz="5000"/>
          </a:p>
        </p:txBody>
      </p:sp>
      <p:sp>
        <p:nvSpPr>
          <p:cNvPr id="7" name="object 7" descr=""/>
          <p:cNvSpPr/>
          <p:nvPr/>
        </p:nvSpPr>
        <p:spPr>
          <a:xfrm>
            <a:off x="543305" y="3990594"/>
            <a:ext cx="554355" cy="0"/>
          </a:xfrm>
          <a:custGeom>
            <a:avLst/>
            <a:gdLst/>
            <a:ahLst/>
            <a:cxnLst/>
            <a:rect l="l" t="t" r="r" b="b"/>
            <a:pathLst>
              <a:path w="554355" h="0">
                <a:moveTo>
                  <a:pt x="0" y="0"/>
                </a:moveTo>
                <a:lnTo>
                  <a:pt x="554113" y="0"/>
                </a:lnTo>
              </a:path>
            </a:pathLst>
          </a:custGeom>
          <a:ln w="38100">
            <a:solidFill>
              <a:srgbClr val="C13339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8" name="object 8" descr=""/>
          <p:cNvGrpSpPr/>
          <p:nvPr/>
        </p:nvGrpSpPr>
        <p:grpSpPr>
          <a:xfrm>
            <a:off x="588263" y="655319"/>
            <a:ext cx="2052955" cy="680085"/>
            <a:chOff x="588263" y="655319"/>
            <a:chExt cx="2052955" cy="680085"/>
          </a:xfrm>
        </p:grpSpPr>
        <p:pic>
          <p:nvPicPr>
            <p:cNvPr id="9" name="object 9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982724" y="978407"/>
              <a:ext cx="103631" cy="192024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118360" y="978407"/>
              <a:ext cx="129539" cy="192024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272284" y="976883"/>
              <a:ext cx="115824" cy="193548"/>
            </a:xfrm>
            <a:prstGeom prst="rect">
              <a:avLst/>
            </a:prstGeom>
          </p:spPr>
        </p:pic>
        <p:sp>
          <p:nvSpPr>
            <p:cNvPr id="12" name="object 12" descr=""/>
            <p:cNvSpPr/>
            <p:nvPr/>
          </p:nvSpPr>
          <p:spPr>
            <a:xfrm>
              <a:off x="2420112" y="978407"/>
              <a:ext cx="33655" cy="192405"/>
            </a:xfrm>
            <a:custGeom>
              <a:avLst/>
              <a:gdLst/>
              <a:ahLst/>
              <a:cxnLst/>
              <a:rect l="l" t="t" r="r" b="b"/>
              <a:pathLst>
                <a:path w="33655" h="192405">
                  <a:moveTo>
                    <a:pt x="21208" y="0"/>
                  </a:moveTo>
                  <a:lnTo>
                    <a:pt x="12064" y="0"/>
                  </a:lnTo>
                  <a:lnTo>
                    <a:pt x="8127" y="1651"/>
                  </a:lnTo>
                  <a:lnTo>
                    <a:pt x="1650" y="8128"/>
                  </a:lnTo>
                  <a:lnTo>
                    <a:pt x="0" y="12192"/>
                  </a:lnTo>
                  <a:lnTo>
                    <a:pt x="0" y="179832"/>
                  </a:lnTo>
                  <a:lnTo>
                    <a:pt x="1650" y="183769"/>
                  </a:lnTo>
                  <a:lnTo>
                    <a:pt x="8127" y="190246"/>
                  </a:lnTo>
                  <a:lnTo>
                    <a:pt x="11937" y="191897"/>
                  </a:lnTo>
                  <a:lnTo>
                    <a:pt x="21208" y="191897"/>
                  </a:lnTo>
                  <a:lnTo>
                    <a:pt x="25145" y="190246"/>
                  </a:lnTo>
                  <a:lnTo>
                    <a:pt x="31495" y="183769"/>
                  </a:lnTo>
                  <a:lnTo>
                    <a:pt x="33146" y="179832"/>
                  </a:lnTo>
                  <a:lnTo>
                    <a:pt x="33146" y="12192"/>
                  </a:lnTo>
                  <a:lnTo>
                    <a:pt x="31622" y="8255"/>
                  </a:lnTo>
                  <a:lnTo>
                    <a:pt x="25018" y="1651"/>
                  </a:lnTo>
                  <a:lnTo>
                    <a:pt x="21208" y="0"/>
                  </a:lnTo>
                  <a:close/>
                </a:path>
              </a:pathLst>
            </a:custGeom>
            <a:solidFill>
              <a:srgbClr val="221F1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3" name="object 13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85643" y="976883"/>
              <a:ext cx="117348" cy="193548"/>
            </a:xfrm>
            <a:prstGeom prst="rect">
              <a:avLst/>
            </a:prstGeom>
          </p:spPr>
        </p:pic>
        <p:sp>
          <p:nvSpPr>
            <p:cNvPr id="14" name="object 14" descr=""/>
            <p:cNvSpPr/>
            <p:nvPr/>
          </p:nvSpPr>
          <p:spPr>
            <a:xfrm>
              <a:off x="1799844" y="915923"/>
              <a:ext cx="154940" cy="252729"/>
            </a:xfrm>
            <a:custGeom>
              <a:avLst/>
              <a:gdLst/>
              <a:ahLst/>
              <a:cxnLst/>
              <a:rect l="l" t="t" r="r" b="b"/>
              <a:pathLst>
                <a:path w="154939" h="252730">
                  <a:moveTo>
                    <a:pt x="125094" y="0"/>
                  </a:moveTo>
                  <a:lnTo>
                    <a:pt x="76199" y="0"/>
                  </a:lnTo>
                  <a:lnTo>
                    <a:pt x="61467" y="1397"/>
                  </a:lnTo>
                  <a:lnTo>
                    <a:pt x="24129" y="21463"/>
                  </a:lnTo>
                  <a:lnTo>
                    <a:pt x="3936" y="58547"/>
                  </a:lnTo>
                  <a:lnTo>
                    <a:pt x="2539" y="73152"/>
                  </a:lnTo>
                  <a:lnTo>
                    <a:pt x="3809" y="86995"/>
                  </a:lnTo>
                  <a:lnTo>
                    <a:pt x="28955" y="125222"/>
                  </a:lnTo>
                  <a:lnTo>
                    <a:pt x="76580" y="144653"/>
                  </a:lnTo>
                  <a:lnTo>
                    <a:pt x="87883" y="148590"/>
                  </a:lnTo>
                  <a:lnTo>
                    <a:pt x="116331" y="179324"/>
                  </a:lnTo>
                  <a:lnTo>
                    <a:pt x="116331" y="188595"/>
                  </a:lnTo>
                  <a:lnTo>
                    <a:pt x="113156" y="196469"/>
                  </a:lnTo>
                  <a:lnTo>
                    <a:pt x="100075" y="209296"/>
                  </a:lnTo>
                  <a:lnTo>
                    <a:pt x="92201" y="212471"/>
                  </a:lnTo>
                  <a:lnTo>
                    <a:pt x="14350" y="212471"/>
                  </a:lnTo>
                  <a:lnTo>
                    <a:pt x="9778" y="214503"/>
                  </a:lnTo>
                  <a:lnTo>
                    <a:pt x="1904" y="222250"/>
                  </a:lnTo>
                  <a:lnTo>
                    <a:pt x="0" y="226695"/>
                  </a:lnTo>
                  <a:lnTo>
                    <a:pt x="0" y="238252"/>
                  </a:lnTo>
                  <a:lnTo>
                    <a:pt x="1904" y="242824"/>
                  </a:lnTo>
                  <a:lnTo>
                    <a:pt x="9778" y="250571"/>
                  </a:lnTo>
                  <a:lnTo>
                    <a:pt x="14350" y="252476"/>
                  </a:lnTo>
                  <a:lnTo>
                    <a:pt x="81406" y="252476"/>
                  </a:lnTo>
                  <a:lnTo>
                    <a:pt x="121919" y="240411"/>
                  </a:lnTo>
                  <a:lnTo>
                    <a:pt x="149478" y="207390"/>
                  </a:lnTo>
                  <a:lnTo>
                    <a:pt x="154939" y="179324"/>
                  </a:lnTo>
                  <a:lnTo>
                    <a:pt x="153669" y="164592"/>
                  </a:lnTo>
                  <a:lnTo>
                    <a:pt x="128396" y="125348"/>
                  </a:lnTo>
                  <a:lnTo>
                    <a:pt x="80644" y="106807"/>
                  </a:lnTo>
                  <a:lnTo>
                    <a:pt x="69341" y="103123"/>
                  </a:lnTo>
                  <a:lnTo>
                    <a:pt x="41147" y="73152"/>
                  </a:lnTo>
                  <a:lnTo>
                    <a:pt x="41147" y="63881"/>
                  </a:lnTo>
                  <a:lnTo>
                    <a:pt x="44449" y="56007"/>
                  </a:lnTo>
                  <a:lnTo>
                    <a:pt x="57403" y="43180"/>
                  </a:lnTo>
                  <a:lnTo>
                    <a:pt x="65277" y="39878"/>
                  </a:lnTo>
                  <a:lnTo>
                    <a:pt x="125094" y="39878"/>
                  </a:lnTo>
                  <a:lnTo>
                    <a:pt x="129793" y="37973"/>
                  </a:lnTo>
                  <a:lnTo>
                    <a:pt x="137413" y="30226"/>
                  </a:lnTo>
                  <a:lnTo>
                    <a:pt x="139318" y="25654"/>
                  </a:lnTo>
                  <a:lnTo>
                    <a:pt x="139318" y="14097"/>
                  </a:lnTo>
                  <a:lnTo>
                    <a:pt x="137413" y="9525"/>
                  </a:lnTo>
                  <a:lnTo>
                    <a:pt x="129793" y="1905"/>
                  </a:lnTo>
                  <a:lnTo>
                    <a:pt x="125094" y="0"/>
                  </a:lnTo>
                  <a:close/>
                </a:path>
              </a:pathLst>
            </a:custGeom>
            <a:solidFill>
              <a:srgbClr val="221F1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5" name="object 15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170431" y="917447"/>
              <a:ext cx="166115" cy="251459"/>
            </a:xfrm>
            <a:prstGeom prst="rect">
              <a:avLst/>
            </a:prstGeom>
          </p:spPr>
        </p:pic>
        <p:sp>
          <p:nvSpPr>
            <p:cNvPr id="16" name="object 16" descr=""/>
            <p:cNvSpPr/>
            <p:nvPr/>
          </p:nvSpPr>
          <p:spPr>
            <a:xfrm>
              <a:off x="1371600" y="917447"/>
              <a:ext cx="412750" cy="251460"/>
            </a:xfrm>
            <a:custGeom>
              <a:avLst/>
              <a:gdLst/>
              <a:ahLst/>
              <a:cxnLst/>
              <a:rect l="l" t="t" r="r" b="b"/>
              <a:pathLst>
                <a:path w="412750" h="251459">
                  <a:moveTo>
                    <a:pt x="170942" y="85471"/>
                  </a:moveTo>
                  <a:lnTo>
                    <a:pt x="169291" y="68326"/>
                  </a:lnTo>
                  <a:lnTo>
                    <a:pt x="164592" y="52578"/>
                  </a:lnTo>
                  <a:lnTo>
                    <a:pt x="157353" y="39243"/>
                  </a:lnTo>
                  <a:lnTo>
                    <a:pt x="156845" y="38100"/>
                  </a:lnTo>
                  <a:lnTo>
                    <a:pt x="145796" y="24892"/>
                  </a:lnTo>
                  <a:lnTo>
                    <a:pt x="132715" y="13970"/>
                  </a:lnTo>
                  <a:lnTo>
                    <a:pt x="131445" y="13335"/>
                  </a:lnTo>
                  <a:lnTo>
                    <a:pt x="131445" y="85471"/>
                  </a:lnTo>
                  <a:lnTo>
                    <a:pt x="130683" y="94615"/>
                  </a:lnTo>
                  <a:lnTo>
                    <a:pt x="103251" y="128016"/>
                  </a:lnTo>
                  <a:lnTo>
                    <a:pt x="85471" y="131445"/>
                  </a:lnTo>
                  <a:lnTo>
                    <a:pt x="39370" y="131445"/>
                  </a:lnTo>
                  <a:lnTo>
                    <a:pt x="39370" y="85471"/>
                  </a:lnTo>
                  <a:lnTo>
                    <a:pt x="40259" y="76200"/>
                  </a:lnTo>
                  <a:lnTo>
                    <a:pt x="67691" y="42672"/>
                  </a:lnTo>
                  <a:lnTo>
                    <a:pt x="85471" y="39243"/>
                  </a:lnTo>
                  <a:lnTo>
                    <a:pt x="94742" y="40132"/>
                  </a:lnTo>
                  <a:lnTo>
                    <a:pt x="128143" y="67691"/>
                  </a:lnTo>
                  <a:lnTo>
                    <a:pt x="131445" y="85471"/>
                  </a:lnTo>
                  <a:lnTo>
                    <a:pt x="131445" y="13335"/>
                  </a:lnTo>
                  <a:lnTo>
                    <a:pt x="118237" y="6223"/>
                  </a:lnTo>
                  <a:lnTo>
                    <a:pt x="102489" y="1524"/>
                  </a:lnTo>
                  <a:lnTo>
                    <a:pt x="85471" y="0"/>
                  </a:lnTo>
                  <a:lnTo>
                    <a:pt x="68453" y="1524"/>
                  </a:lnTo>
                  <a:lnTo>
                    <a:pt x="25146" y="24892"/>
                  </a:lnTo>
                  <a:lnTo>
                    <a:pt x="1524" y="68326"/>
                  </a:lnTo>
                  <a:lnTo>
                    <a:pt x="0" y="85471"/>
                  </a:lnTo>
                  <a:lnTo>
                    <a:pt x="0" y="237236"/>
                  </a:lnTo>
                  <a:lnTo>
                    <a:pt x="1905" y="241808"/>
                  </a:lnTo>
                  <a:lnTo>
                    <a:pt x="5842" y="245491"/>
                  </a:lnTo>
                  <a:lnTo>
                    <a:pt x="9652" y="249301"/>
                  </a:lnTo>
                  <a:lnTo>
                    <a:pt x="14224" y="251206"/>
                  </a:lnTo>
                  <a:lnTo>
                    <a:pt x="25273" y="251206"/>
                  </a:lnTo>
                  <a:lnTo>
                    <a:pt x="29718" y="249301"/>
                  </a:lnTo>
                  <a:lnTo>
                    <a:pt x="37465" y="241808"/>
                  </a:lnTo>
                  <a:lnTo>
                    <a:pt x="39370" y="237236"/>
                  </a:lnTo>
                  <a:lnTo>
                    <a:pt x="39370" y="170815"/>
                  </a:lnTo>
                  <a:lnTo>
                    <a:pt x="85471" y="170815"/>
                  </a:lnTo>
                  <a:lnTo>
                    <a:pt x="132715" y="156718"/>
                  </a:lnTo>
                  <a:lnTo>
                    <a:pt x="153581" y="131445"/>
                  </a:lnTo>
                  <a:lnTo>
                    <a:pt x="164592" y="118110"/>
                  </a:lnTo>
                  <a:lnTo>
                    <a:pt x="169291" y="102362"/>
                  </a:lnTo>
                  <a:lnTo>
                    <a:pt x="170942" y="85471"/>
                  </a:lnTo>
                  <a:close/>
                </a:path>
                <a:path w="412750" h="251459">
                  <a:moveTo>
                    <a:pt x="345440" y="14097"/>
                  </a:moveTo>
                  <a:lnTo>
                    <a:pt x="343408" y="9525"/>
                  </a:lnTo>
                  <a:lnTo>
                    <a:pt x="335788" y="1905"/>
                  </a:lnTo>
                  <a:lnTo>
                    <a:pt x="331216" y="0"/>
                  </a:lnTo>
                  <a:lnTo>
                    <a:pt x="202819" y="0"/>
                  </a:lnTo>
                  <a:lnTo>
                    <a:pt x="198247" y="1905"/>
                  </a:lnTo>
                  <a:lnTo>
                    <a:pt x="190500" y="9525"/>
                  </a:lnTo>
                  <a:lnTo>
                    <a:pt x="188595" y="14097"/>
                  </a:lnTo>
                  <a:lnTo>
                    <a:pt x="188595" y="25146"/>
                  </a:lnTo>
                  <a:lnTo>
                    <a:pt x="190500" y="29718"/>
                  </a:lnTo>
                  <a:lnTo>
                    <a:pt x="198247" y="37338"/>
                  </a:lnTo>
                  <a:lnTo>
                    <a:pt x="202819" y="39243"/>
                  </a:lnTo>
                  <a:lnTo>
                    <a:pt x="247396" y="39243"/>
                  </a:lnTo>
                  <a:lnTo>
                    <a:pt x="247396" y="237109"/>
                  </a:lnTo>
                  <a:lnTo>
                    <a:pt x="249301" y="241681"/>
                  </a:lnTo>
                  <a:lnTo>
                    <a:pt x="256921" y="249301"/>
                  </a:lnTo>
                  <a:lnTo>
                    <a:pt x="261493" y="251206"/>
                  </a:lnTo>
                  <a:lnTo>
                    <a:pt x="272542" y="251206"/>
                  </a:lnTo>
                  <a:lnTo>
                    <a:pt x="277114" y="249301"/>
                  </a:lnTo>
                  <a:lnTo>
                    <a:pt x="284734" y="241681"/>
                  </a:lnTo>
                  <a:lnTo>
                    <a:pt x="286639" y="237109"/>
                  </a:lnTo>
                  <a:lnTo>
                    <a:pt x="286639" y="39243"/>
                  </a:lnTo>
                  <a:lnTo>
                    <a:pt x="331216" y="39243"/>
                  </a:lnTo>
                  <a:lnTo>
                    <a:pt x="335788" y="37338"/>
                  </a:lnTo>
                  <a:lnTo>
                    <a:pt x="343408" y="29718"/>
                  </a:lnTo>
                  <a:lnTo>
                    <a:pt x="345440" y="25146"/>
                  </a:lnTo>
                  <a:lnTo>
                    <a:pt x="345440" y="14097"/>
                  </a:lnTo>
                  <a:close/>
                </a:path>
                <a:path w="412750" h="251459">
                  <a:moveTo>
                    <a:pt x="412496" y="120142"/>
                  </a:moveTo>
                  <a:lnTo>
                    <a:pt x="410591" y="115443"/>
                  </a:lnTo>
                  <a:lnTo>
                    <a:pt x="402844" y="107823"/>
                  </a:lnTo>
                  <a:lnTo>
                    <a:pt x="398272" y="105791"/>
                  </a:lnTo>
                  <a:lnTo>
                    <a:pt x="337312" y="105791"/>
                  </a:lnTo>
                  <a:lnTo>
                    <a:pt x="332740" y="107823"/>
                  </a:lnTo>
                  <a:lnTo>
                    <a:pt x="325247" y="115443"/>
                  </a:lnTo>
                  <a:lnTo>
                    <a:pt x="323215" y="120142"/>
                  </a:lnTo>
                  <a:lnTo>
                    <a:pt x="323215" y="131318"/>
                  </a:lnTo>
                  <a:lnTo>
                    <a:pt x="325247" y="135763"/>
                  </a:lnTo>
                  <a:lnTo>
                    <a:pt x="329057" y="139446"/>
                  </a:lnTo>
                  <a:lnTo>
                    <a:pt x="332740" y="143383"/>
                  </a:lnTo>
                  <a:lnTo>
                    <a:pt x="337312" y="145288"/>
                  </a:lnTo>
                  <a:lnTo>
                    <a:pt x="398272" y="145288"/>
                  </a:lnTo>
                  <a:lnTo>
                    <a:pt x="402844" y="143383"/>
                  </a:lnTo>
                  <a:lnTo>
                    <a:pt x="410591" y="135763"/>
                  </a:lnTo>
                  <a:lnTo>
                    <a:pt x="412496" y="131318"/>
                  </a:lnTo>
                  <a:lnTo>
                    <a:pt x="412496" y="120142"/>
                  </a:lnTo>
                  <a:close/>
                </a:path>
              </a:pathLst>
            </a:custGeom>
            <a:solidFill>
              <a:srgbClr val="221F1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664463" y="761999"/>
              <a:ext cx="358140" cy="476884"/>
            </a:xfrm>
            <a:custGeom>
              <a:avLst/>
              <a:gdLst/>
              <a:ahLst/>
              <a:cxnLst/>
              <a:rect l="l" t="t" r="r" b="b"/>
              <a:pathLst>
                <a:path w="358140" h="476884">
                  <a:moveTo>
                    <a:pt x="8788" y="0"/>
                  </a:moveTo>
                  <a:lnTo>
                    <a:pt x="5613" y="381"/>
                  </a:lnTo>
                  <a:lnTo>
                    <a:pt x="1955" y="4953"/>
                  </a:lnTo>
                  <a:lnTo>
                    <a:pt x="2298" y="8255"/>
                  </a:lnTo>
                  <a:lnTo>
                    <a:pt x="40411" y="35179"/>
                  </a:lnTo>
                  <a:lnTo>
                    <a:pt x="93116" y="58927"/>
                  </a:lnTo>
                  <a:lnTo>
                    <a:pt x="159664" y="82804"/>
                  </a:lnTo>
                  <a:lnTo>
                    <a:pt x="172313" y="88011"/>
                  </a:lnTo>
                  <a:lnTo>
                    <a:pt x="208559" y="106680"/>
                  </a:lnTo>
                  <a:lnTo>
                    <a:pt x="251104" y="138938"/>
                  </a:lnTo>
                  <a:lnTo>
                    <a:pt x="283997" y="179451"/>
                  </a:lnTo>
                  <a:lnTo>
                    <a:pt x="303491" y="219710"/>
                  </a:lnTo>
                  <a:lnTo>
                    <a:pt x="312648" y="258318"/>
                  </a:lnTo>
                  <a:lnTo>
                    <a:pt x="313232" y="262382"/>
                  </a:lnTo>
                  <a:lnTo>
                    <a:pt x="309460" y="314960"/>
                  </a:lnTo>
                  <a:lnTo>
                    <a:pt x="287528" y="364363"/>
                  </a:lnTo>
                  <a:lnTo>
                    <a:pt x="260832" y="397510"/>
                  </a:lnTo>
                  <a:lnTo>
                    <a:pt x="230593" y="421513"/>
                  </a:lnTo>
                  <a:lnTo>
                    <a:pt x="195529" y="439039"/>
                  </a:lnTo>
                  <a:lnTo>
                    <a:pt x="150761" y="449961"/>
                  </a:lnTo>
                  <a:lnTo>
                    <a:pt x="133146" y="451231"/>
                  </a:lnTo>
                  <a:lnTo>
                    <a:pt x="117678" y="450977"/>
                  </a:lnTo>
                  <a:lnTo>
                    <a:pt x="78384" y="444119"/>
                  </a:lnTo>
                  <a:lnTo>
                    <a:pt x="41630" y="427863"/>
                  </a:lnTo>
                  <a:lnTo>
                    <a:pt x="7962" y="400558"/>
                  </a:lnTo>
                  <a:lnTo>
                    <a:pt x="4953" y="400304"/>
                  </a:lnTo>
                  <a:lnTo>
                    <a:pt x="457" y="403733"/>
                  </a:lnTo>
                  <a:lnTo>
                    <a:pt x="0" y="407034"/>
                  </a:lnTo>
                  <a:lnTo>
                    <a:pt x="6337" y="415163"/>
                  </a:lnTo>
                  <a:lnTo>
                    <a:pt x="39014" y="444881"/>
                  </a:lnTo>
                  <a:lnTo>
                    <a:pt x="78816" y="465201"/>
                  </a:lnTo>
                  <a:lnTo>
                    <a:pt x="120180" y="475234"/>
                  </a:lnTo>
                  <a:lnTo>
                    <a:pt x="150291" y="476504"/>
                  </a:lnTo>
                  <a:lnTo>
                    <a:pt x="160350" y="475995"/>
                  </a:lnTo>
                  <a:lnTo>
                    <a:pt x="214718" y="465073"/>
                  </a:lnTo>
                  <a:lnTo>
                    <a:pt x="254165" y="447294"/>
                  </a:lnTo>
                  <a:lnTo>
                    <a:pt x="285800" y="425195"/>
                  </a:lnTo>
                  <a:lnTo>
                    <a:pt x="318084" y="391668"/>
                  </a:lnTo>
                  <a:lnTo>
                    <a:pt x="342353" y="351409"/>
                  </a:lnTo>
                  <a:lnTo>
                    <a:pt x="354685" y="313563"/>
                  </a:lnTo>
                  <a:lnTo>
                    <a:pt x="358140" y="281559"/>
                  </a:lnTo>
                  <a:lnTo>
                    <a:pt x="357924" y="269494"/>
                  </a:lnTo>
                  <a:lnTo>
                    <a:pt x="350443" y="226568"/>
                  </a:lnTo>
                  <a:lnTo>
                    <a:pt x="332244" y="183515"/>
                  </a:lnTo>
                  <a:lnTo>
                    <a:pt x="305498" y="145796"/>
                  </a:lnTo>
                  <a:lnTo>
                    <a:pt x="272326" y="114427"/>
                  </a:lnTo>
                  <a:lnTo>
                    <a:pt x="234975" y="89535"/>
                  </a:lnTo>
                  <a:lnTo>
                    <a:pt x="188074" y="67818"/>
                  </a:lnTo>
                  <a:lnTo>
                    <a:pt x="92189" y="39751"/>
                  </a:lnTo>
                  <a:lnTo>
                    <a:pt x="46824" y="22733"/>
                  </a:lnTo>
                  <a:lnTo>
                    <a:pt x="11341" y="1778"/>
                  </a:lnTo>
                  <a:lnTo>
                    <a:pt x="8788" y="0"/>
                  </a:lnTo>
                  <a:close/>
                </a:path>
              </a:pathLst>
            </a:custGeom>
            <a:solidFill>
              <a:srgbClr val="C1565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588263" y="655319"/>
              <a:ext cx="528955" cy="680085"/>
            </a:xfrm>
            <a:custGeom>
              <a:avLst/>
              <a:gdLst/>
              <a:ahLst/>
              <a:cxnLst/>
              <a:rect l="l" t="t" r="r" b="b"/>
              <a:pathLst>
                <a:path w="528955" h="680085">
                  <a:moveTo>
                    <a:pt x="58724" y="0"/>
                  </a:moveTo>
                  <a:lnTo>
                    <a:pt x="52552" y="3429"/>
                  </a:lnTo>
                  <a:lnTo>
                    <a:pt x="51358" y="7493"/>
                  </a:lnTo>
                  <a:lnTo>
                    <a:pt x="53136" y="10668"/>
                  </a:lnTo>
                  <a:lnTo>
                    <a:pt x="80403" y="45085"/>
                  </a:lnTo>
                  <a:lnTo>
                    <a:pt x="115493" y="70993"/>
                  </a:lnTo>
                  <a:lnTo>
                    <a:pt x="154139" y="90424"/>
                  </a:lnTo>
                  <a:lnTo>
                    <a:pt x="201536" y="106934"/>
                  </a:lnTo>
                  <a:lnTo>
                    <a:pt x="208749" y="108712"/>
                  </a:lnTo>
                  <a:lnTo>
                    <a:pt x="227838" y="114173"/>
                  </a:lnTo>
                  <a:lnTo>
                    <a:pt x="271614" y="129539"/>
                  </a:lnTo>
                  <a:lnTo>
                    <a:pt x="307390" y="145796"/>
                  </a:lnTo>
                  <a:lnTo>
                    <a:pt x="341033" y="165354"/>
                  </a:lnTo>
                  <a:lnTo>
                    <a:pt x="371551" y="188341"/>
                  </a:lnTo>
                  <a:lnTo>
                    <a:pt x="405104" y="222122"/>
                  </a:lnTo>
                  <a:lnTo>
                    <a:pt x="432866" y="260604"/>
                  </a:lnTo>
                  <a:lnTo>
                    <a:pt x="457301" y="311531"/>
                  </a:lnTo>
                  <a:lnTo>
                    <a:pt x="472160" y="384048"/>
                  </a:lnTo>
                  <a:lnTo>
                    <a:pt x="470890" y="420623"/>
                  </a:lnTo>
                  <a:lnTo>
                    <a:pt x="460832" y="464947"/>
                  </a:lnTo>
                  <a:lnTo>
                    <a:pt x="444715" y="501015"/>
                  </a:lnTo>
                  <a:lnTo>
                    <a:pt x="419912" y="536448"/>
                  </a:lnTo>
                  <a:lnTo>
                    <a:pt x="379755" y="575945"/>
                  </a:lnTo>
                  <a:lnTo>
                    <a:pt x="340652" y="602107"/>
                  </a:lnTo>
                  <a:lnTo>
                    <a:pt x="297573" y="621411"/>
                  </a:lnTo>
                  <a:lnTo>
                    <a:pt x="251802" y="632587"/>
                  </a:lnTo>
                  <a:lnTo>
                    <a:pt x="214185" y="635254"/>
                  </a:lnTo>
                  <a:lnTo>
                    <a:pt x="204736" y="635000"/>
                  </a:lnTo>
                  <a:lnTo>
                    <a:pt x="157975" y="627761"/>
                  </a:lnTo>
                  <a:lnTo>
                    <a:pt x="113436" y="610870"/>
                  </a:lnTo>
                  <a:lnTo>
                    <a:pt x="80505" y="590550"/>
                  </a:lnTo>
                  <a:lnTo>
                    <a:pt x="50990" y="564769"/>
                  </a:lnTo>
                  <a:lnTo>
                    <a:pt x="22237" y="529082"/>
                  </a:lnTo>
                  <a:lnTo>
                    <a:pt x="13893" y="514095"/>
                  </a:lnTo>
                  <a:lnTo>
                    <a:pt x="9956" y="512445"/>
                  </a:lnTo>
                  <a:lnTo>
                    <a:pt x="2197" y="515112"/>
                  </a:lnTo>
                  <a:lnTo>
                    <a:pt x="0" y="519556"/>
                  </a:lnTo>
                  <a:lnTo>
                    <a:pt x="2514" y="527050"/>
                  </a:lnTo>
                  <a:lnTo>
                    <a:pt x="20027" y="562864"/>
                  </a:lnTo>
                  <a:lnTo>
                    <a:pt x="46215" y="597662"/>
                  </a:lnTo>
                  <a:lnTo>
                    <a:pt x="78409" y="627507"/>
                  </a:lnTo>
                  <a:lnTo>
                    <a:pt x="115709" y="651383"/>
                  </a:lnTo>
                  <a:lnTo>
                    <a:pt x="157073" y="668274"/>
                  </a:lnTo>
                  <a:lnTo>
                    <a:pt x="200926" y="677672"/>
                  </a:lnTo>
                  <a:lnTo>
                    <a:pt x="234594" y="679577"/>
                  </a:lnTo>
                  <a:lnTo>
                    <a:pt x="245833" y="679323"/>
                  </a:lnTo>
                  <a:lnTo>
                    <a:pt x="290436" y="673735"/>
                  </a:lnTo>
                  <a:lnTo>
                    <a:pt x="333654" y="661289"/>
                  </a:lnTo>
                  <a:lnTo>
                    <a:pt x="374523" y="642620"/>
                  </a:lnTo>
                  <a:lnTo>
                    <a:pt x="412369" y="618236"/>
                  </a:lnTo>
                  <a:lnTo>
                    <a:pt x="446493" y="588772"/>
                  </a:lnTo>
                  <a:lnTo>
                    <a:pt x="476097" y="554482"/>
                  </a:lnTo>
                  <a:lnTo>
                    <a:pt x="496925" y="522351"/>
                  </a:lnTo>
                  <a:lnTo>
                    <a:pt x="513981" y="483489"/>
                  </a:lnTo>
                  <a:lnTo>
                    <a:pt x="524205" y="446278"/>
                  </a:lnTo>
                  <a:lnTo>
                    <a:pt x="528675" y="403987"/>
                  </a:lnTo>
                  <a:lnTo>
                    <a:pt x="528675" y="389636"/>
                  </a:lnTo>
                  <a:lnTo>
                    <a:pt x="524268" y="346837"/>
                  </a:lnTo>
                  <a:lnTo>
                    <a:pt x="508762" y="292100"/>
                  </a:lnTo>
                  <a:lnTo>
                    <a:pt x="489546" y="251206"/>
                  </a:lnTo>
                  <a:lnTo>
                    <a:pt x="465061" y="213614"/>
                  </a:lnTo>
                  <a:lnTo>
                    <a:pt x="435876" y="179705"/>
                  </a:lnTo>
                  <a:lnTo>
                    <a:pt x="402475" y="150114"/>
                  </a:lnTo>
                  <a:lnTo>
                    <a:pt x="365417" y="125348"/>
                  </a:lnTo>
                  <a:lnTo>
                    <a:pt x="326199" y="105791"/>
                  </a:lnTo>
                  <a:lnTo>
                    <a:pt x="285521" y="90551"/>
                  </a:lnTo>
                  <a:lnTo>
                    <a:pt x="243954" y="79375"/>
                  </a:lnTo>
                  <a:lnTo>
                    <a:pt x="209499" y="72898"/>
                  </a:lnTo>
                  <a:lnTo>
                    <a:pt x="193141" y="69596"/>
                  </a:lnTo>
                  <a:lnTo>
                    <a:pt x="151714" y="58293"/>
                  </a:lnTo>
                  <a:lnTo>
                    <a:pt x="115303" y="43053"/>
                  </a:lnTo>
                  <a:lnTo>
                    <a:pt x="82423" y="21971"/>
                  </a:lnTo>
                  <a:lnTo>
                    <a:pt x="62280" y="762"/>
                  </a:lnTo>
                  <a:lnTo>
                    <a:pt x="58724" y="0"/>
                  </a:lnTo>
                  <a:close/>
                </a:path>
              </a:pathLst>
            </a:custGeom>
            <a:solidFill>
              <a:srgbClr val="2C548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9" name="object 19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88847" y="891539"/>
              <a:ext cx="231648" cy="259080"/>
            </a:xfrm>
            <a:prstGeom prst="rect">
              <a:avLst/>
            </a:prstGeom>
          </p:spPr>
        </p:pic>
        <p:sp>
          <p:nvSpPr>
            <p:cNvPr id="20" name="object 20" descr=""/>
            <p:cNvSpPr/>
            <p:nvPr/>
          </p:nvSpPr>
          <p:spPr>
            <a:xfrm>
              <a:off x="1106423" y="1202436"/>
              <a:ext cx="1534160" cy="21590"/>
            </a:xfrm>
            <a:custGeom>
              <a:avLst/>
              <a:gdLst/>
              <a:ahLst/>
              <a:cxnLst/>
              <a:rect l="l" t="t" r="r" b="b"/>
              <a:pathLst>
                <a:path w="1534160" h="21590">
                  <a:moveTo>
                    <a:pt x="1534033" y="0"/>
                  </a:moveTo>
                  <a:lnTo>
                    <a:pt x="15989" y="0"/>
                  </a:lnTo>
                  <a:lnTo>
                    <a:pt x="8216" y="10795"/>
                  </a:lnTo>
                  <a:lnTo>
                    <a:pt x="0" y="21209"/>
                  </a:lnTo>
                  <a:lnTo>
                    <a:pt x="1534033" y="21209"/>
                  </a:lnTo>
                  <a:lnTo>
                    <a:pt x="1534033" y="0"/>
                  </a:lnTo>
                  <a:close/>
                </a:path>
              </a:pathLst>
            </a:custGeom>
            <a:solidFill>
              <a:srgbClr val="C1565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1088136" y="1223771"/>
              <a:ext cx="1553210" cy="21590"/>
            </a:xfrm>
            <a:custGeom>
              <a:avLst/>
              <a:gdLst/>
              <a:ahLst/>
              <a:cxnLst/>
              <a:rect l="l" t="t" r="r" b="b"/>
              <a:pathLst>
                <a:path w="1553210" h="21590">
                  <a:moveTo>
                    <a:pt x="1552702" y="0"/>
                  </a:moveTo>
                  <a:lnTo>
                    <a:pt x="18757" y="0"/>
                  </a:lnTo>
                  <a:lnTo>
                    <a:pt x="3327" y="17907"/>
                  </a:lnTo>
                  <a:lnTo>
                    <a:pt x="0" y="21209"/>
                  </a:lnTo>
                  <a:lnTo>
                    <a:pt x="1552702" y="21209"/>
                  </a:lnTo>
                  <a:lnTo>
                    <a:pt x="1552702" y="0"/>
                  </a:lnTo>
                  <a:close/>
                </a:path>
              </a:pathLst>
            </a:custGeom>
            <a:solidFill>
              <a:srgbClr val="F6DF8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066800" y="1245107"/>
              <a:ext cx="1574165" cy="21590"/>
            </a:xfrm>
            <a:custGeom>
              <a:avLst/>
              <a:gdLst/>
              <a:ahLst/>
              <a:cxnLst/>
              <a:rect l="l" t="t" r="r" b="b"/>
              <a:pathLst>
                <a:path w="1574164" h="21590">
                  <a:moveTo>
                    <a:pt x="1574038" y="0"/>
                  </a:moveTo>
                  <a:lnTo>
                    <a:pt x="22199" y="0"/>
                  </a:lnTo>
                  <a:lnTo>
                    <a:pt x="5295" y="16764"/>
                  </a:lnTo>
                  <a:lnTo>
                    <a:pt x="0" y="21209"/>
                  </a:lnTo>
                  <a:lnTo>
                    <a:pt x="1574038" y="21209"/>
                  </a:lnTo>
                  <a:lnTo>
                    <a:pt x="1574038" y="0"/>
                  </a:lnTo>
                  <a:close/>
                </a:path>
              </a:pathLst>
            </a:custGeom>
            <a:solidFill>
              <a:srgbClr val="0099D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039368" y="1266443"/>
              <a:ext cx="1601470" cy="21590"/>
            </a:xfrm>
            <a:custGeom>
              <a:avLst/>
              <a:gdLst/>
              <a:ahLst/>
              <a:cxnLst/>
              <a:rect l="l" t="t" r="r" b="b"/>
              <a:pathLst>
                <a:path w="1601470" h="21590">
                  <a:moveTo>
                    <a:pt x="1601343" y="0"/>
                  </a:moveTo>
                  <a:lnTo>
                    <a:pt x="26606" y="0"/>
                  </a:lnTo>
                  <a:lnTo>
                    <a:pt x="12255" y="11938"/>
                  </a:lnTo>
                  <a:lnTo>
                    <a:pt x="0" y="21209"/>
                  </a:lnTo>
                  <a:lnTo>
                    <a:pt x="1601343" y="21209"/>
                  </a:lnTo>
                  <a:lnTo>
                    <a:pt x="1601343" y="0"/>
                  </a:lnTo>
                  <a:close/>
                </a:path>
              </a:pathLst>
            </a:custGeom>
            <a:solidFill>
              <a:srgbClr val="2C548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097280" y="858011"/>
              <a:ext cx="1543685" cy="21590"/>
            </a:xfrm>
            <a:custGeom>
              <a:avLst/>
              <a:gdLst/>
              <a:ahLst/>
              <a:cxnLst/>
              <a:rect l="l" t="t" r="r" b="b"/>
              <a:pathLst>
                <a:path w="1543685" h="21590">
                  <a:moveTo>
                    <a:pt x="1543431" y="0"/>
                  </a:moveTo>
                  <a:lnTo>
                    <a:pt x="0" y="0"/>
                  </a:lnTo>
                  <a:lnTo>
                    <a:pt x="12077" y="15875"/>
                  </a:lnTo>
                  <a:lnTo>
                    <a:pt x="15900" y="21209"/>
                  </a:lnTo>
                  <a:lnTo>
                    <a:pt x="1543431" y="21209"/>
                  </a:lnTo>
                  <a:lnTo>
                    <a:pt x="1543431" y="0"/>
                  </a:lnTo>
                  <a:close/>
                </a:path>
              </a:pathLst>
            </a:custGeom>
            <a:solidFill>
              <a:srgbClr val="C1565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078991" y="836675"/>
              <a:ext cx="1562100" cy="21590"/>
            </a:xfrm>
            <a:custGeom>
              <a:avLst/>
              <a:gdLst/>
              <a:ahLst/>
              <a:cxnLst/>
              <a:rect l="l" t="t" r="r" b="b"/>
              <a:pathLst>
                <a:path w="1562100" h="21590">
                  <a:moveTo>
                    <a:pt x="1561846" y="0"/>
                  </a:moveTo>
                  <a:lnTo>
                    <a:pt x="0" y="0"/>
                  </a:lnTo>
                  <a:lnTo>
                    <a:pt x="9461" y="10414"/>
                  </a:lnTo>
                  <a:lnTo>
                    <a:pt x="18491" y="21209"/>
                  </a:lnTo>
                  <a:lnTo>
                    <a:pt x="1561846" y="21209"/>
                  </a:lnTo>
                  <a:lnTo>
                    <a:pt x="1561846" y="0"/>
                  </a:lnTo>
                  <a:close/>
                </a:path>
              </a:pathLst>
            </a:custGeom>
            <a:solidFill>
              <a:srgbClr val="F6DF8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057655" y="815339"/>
              <a:ext cx="1583690" cy="21590"/>
            </a:xfrm>
            <a:custGeom>
              <a:avLst/>
              <a:gdLst/>
              <a:ahLst/>
              <a:cxnLst/>
              <a:rect l="l" t="t" r="r" b="b"/>
              <a:pathLst>
                <a:path w="1583689" h="21590">
                  <a:moveTo>
                    <a:pt x="1583309" y="0"/>
                  </a:moveTo>
                  <a:lnTo>
                    <a:pt x="0" y="0"/>
                  </a:lnTo>
                  <a:lnTo>
                    <a:pt x="11049" y="10414"/>
                  </a:lnTo>
                  <a:lnTo>
                    <a:pt x="21640" y="21209"/>
                  </a:lnTo>
                  <a:lnTo>
                    <a:pt x="1583309" y="21209"/>
                  </a:lnTo>
                  <a:lnTo>
                    <a:pt x="1583309" y="0"/>
                  </a:lnTo>
                  <a:close/>
                </a:path>
              </a:pathLst>
            </a:custGeom>
            <a:solidFill>
              <a:srgbClr val="0099D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031747" y="794003"/>
              <a:ext cx="1609725" cy="21590"/>
            </a:xfrm>
            <a:custGeom>
              <a:avLst/>
              <a:gdLst/>
              <a:ahLst/>
              <a:cxnLst/>
              <a:rect l="l" t="t" r="r" b="b"/>
              <a:pathLst>
                <a:path w="1609725" h="21590">
                  <a:moveTo>
                    <a:pt x="1609217" y="0"/>
                  </a:moveTo>
                  <a:lnTo>
                    <a:pt x="0" y="0"/>
                  </a:lnTo>
                  <a:lnTo>
                    <a:pt x="12953" y="10414"/>
                  </a:lnTo>
                  <a:lnTo>
                    <a:pt x="25400" y="21209"/>
                  </a:lnTo>
                  <a:lnTo>
                    <a:pt x="1609217" y="21209"/>
                  </a:lnTo>
                  <a:lnTo>
                    <a:pt x="1609217" y="0"/>
                  </a:lnTo>
                  <a:close/>
                </a:path>
              </a:pathLst>
            </a:custGeom>
            <a:solidFill>
              <a:srgbClr val="2C548B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8" name="object 28" descr=""/>
          <p:cNvSpPr txBox="1"/>
          <p:nvPr/>
        </p:nvSpPr>
        <p:spPr>
          <a:xfrm>
            <a:off x="1400683" y="4688592"/>
            <a:ext cx="3811904" cy="812800"/>
          </a:xfrm>
          <a:prstGeom prst="rect">
            <a:avLst/>
          </a:prstGeom>
        </p:spPr>
        <p:txBody>
          <a:bodyPr wrap="square" lIns="0" tIns="1016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00"/>
              </a:spcBef>
            </a:pPr>
            <a:r>
              <a:rPr dirty="0" sz="2000" spc="95" b="1">
                <a:solidFill>
                  <a:srgbClr val="221F1F"/>
                </a:solidFill>
                <a:latin typeface="Calibri"/>
                <a:cs typeface="Calibri"/>
              </a:rPr>
              <a:t>Module</a:t>
            </a:r>
            <a:r>
              <a:rPr dirty="0" sz="2000" spc="114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2000" spc="-25" b="1">
                <a:solidFill>
                  <a:srgbClr val="221F1F"/>
                </a:solidFill>
                <a:latin typeface="Calibri"/>
                <a:cs typeface="Calibri"/>
              </a:rPr>
              <a:t>1a: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695"/>
              </a:spcBef>
            </a:pPr>
            <a:r>
              <a:rPr dirty="0" sz="2000" spc="110" b="1">
                <a:solidFill>
                  <a:srgbClr val="221F1F"/>
                </a:solidFill>
                <a:latin typeface="Calibri"/>
                <a:cs typeface="Calibri"/>
              </a:rPr>
              <a:t>Hand</a:t>
            </a:r>
            <a:r>
              <a:rPr dirty="0" sz="2000" spc="204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2000" spc="114" b="1">
                <a:solidFill>
                  <a:srgbClr val="221F1F"/>
                </a:solidFill>
                <a:latin typeface="Calibri"/>
                <a:cs typeface="Calibri"/>
              </a:rPr>
              <a:t>hygiene</a:t>
            </a:r>
            <a:r>
              <a:rPr dirty="0" sz="2000" spc="180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2000" spc="70" b="1">
                <a:solidFill>
                  <a:srgbClr val="221F1F"/>
                </a:solidFill>
                <a:latin typeface="Calibri"/>
                <a:cs typeface="Calibri"/>
              </a:rPr>
              <a:t>at</a:t>
            </a:r>
            <a:r>
              <a:rPr dirty="0" sz="2000" spc="170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2000" spc="100" b="1">
                <a:solidFill>
                  <a:srgbClr val="221F1F"/>
                </a:solidFill>
                <a:latin typeface="Calibri"/>
                <a:cs typeface="Calibri"/>
              </a:rPr>
              <a:t>every</a:t>
            </a:r>
            <a:r>
              <a:rPr dirty="0" sz="2000" spc="215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2000" spc="125" b="1">
                <a:solidFill>
                  <a:srgbClr val="221F1F"/>
                </a:solidFill>
                <a:latin typeface="Calibri"/>
                <a:cs typeface="Calibri"/>
              </a:rPr>
              <a:t>moment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29" name="object 29" descr=""/>
          <p:cNvGrpSpPr/>
          <p:nvPr/>
        </p:nvGrpSpPr>
        <p:grpSpPr>
          <a:xfrm>
            <a:off x="539495" y="4750308"/>
            <a:ext cx="756920" cy="755650"/>
            <a:chOff x="539495" y="4750308"/>
            <a:chExt cx="756920" cy="755650"/>
          </a:xfrm>
        </p:grpSpPr>
        <p:pic>
          <p:nvPicPr>
            <p:cNvPr id="30" name="object 30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60861" y="4776274"/>
              <a:ext cx="717774" cy="713173"/>
            </a:xfrm>
            <a:prstGeom prst="rect">
              <a:avLst/>
            </a:prstGeom>
          </p:spPr>
        </p:pic>
        <p:sp>
          <p:nvSpPr>
            <p:cNvPr id="31" name="object 31" descr=""/>
            <p:cNvSpPr/>
            <p:nvPr/>
          </p:nvSpPr>
          <p:spPr>
            <a:xfrm>
              <a:off x="556259" y="4767072"/>
              <a:ext cx="723265" cy="721995"/>
            </a:xfrm>
            <a:custGeom>
              <a:avLst/>
              <a:gdLst/>
              <a:ahLst/>
              <a:cxnLst/>
              <a:rect l="l" t="t" r="r" b="b"/>
              <a:pathLst>
                <a:path w="723265" h="721995">
                  <a:moveTo>
                    <a:pt x="361645" y="721740"/>
                  </a:moveTo>
                  <a:lnTo>
                    <a:pt x="410717" y="718438"/>
                  </a:lnTo>
                  <a:lnTo>
                    <a:pt x="457784" y="708913"/>
                  </a:lnTo>
                  <a:lnTo>
                    <a:pt x="502412" y="693419"/>
                  </a:lnTo>
                  <a:lnTo>
                    <a:pt x="544169" y="672464"/>
                  </a:lnTo>
                  <a:lnTo>
                    <a:pt x="582637" y="646556"/>
                  </a:lnTo>
                  <a:lnTo>
                    <a:pt x="617359" y="616076"/>
                  </a:lnTo>
                  <a:lnTo>
                    <a:pt x="647928" y="581405"/>
                  </a:lnTo>
                  <a:lnTo>
                    <a:pt x="673912" y="543051"/>
                  </a:lnTo>
                  <a:lnTo>
                    <a:pt x="694867" y="501395"/>
                  </a:lnTo>
                  <a:lnTo>
                    <a:pt x="710374" y="456818"/>
                  </a:lnTo>
                  <a:lnTo>
                    <a:pt x="719963" y="409828"/>
                  </a:lnTo>
                  <a:lnTo>
                    <a:pt x="723265" y="360933"/>
                  </a:lnTo>
                  <a:lnTo>
                    <a:pt x="719963" y="311911"/>
                  </a:lnTo>
                  <a:lnTo>
                    <a:pt x="710374" y="264921"/>
                  </a:lnTo>
                  <a:lnTo>
                    <a:pt x="694867" y="220471"/>
                  </a:lnTo>
                  <a:lnTo>
                    <a:pt x="673912" y="178688"/>
                  </a:lnTo>
                  <a:lnTo>
                    <a:pt x="647928" y="140334"/>
                  </a:lnTo>
                  <a:lnTo>
                    <a:pt x="617359" y="105663"/>
                  </a:lnTo>
                  <a:lnTo>
                    <a:pt x="582637" y="75183"/>
                  </a:lnTo>
                  <a:lnTo>
                    <a:pt x="544169" y="49275"/>
                  </a:lnTo>
                  <a:lnTo>
                    <a:pt x="502412" y="28320"/>
                  </a:lnTo>
                  <a:lnTo>
                    <a:pt x="457784" y="12826"/>
                  </a:lnTo>
                  <a:lnTo>
                    <a:pt x="410717" y="3301"/>
                  </a:lnTo>
                  <a:lnTo>
                    <a:pt x="361645" y="0"/>
                  </a:lnTo>
                  <a:lnTo>
                    <a:pt x="312572" y="3301"/>
                  </a:lnTo>
                  <a:lnTo>
                    <a:pt x="265506" y="12826"/>
                  </a:lnTo>
                  <a:lnTo>
                    <a:pt x="220878" y="28320"/>
                  </a:lnTo>
                  <a:lnTo>
                    <a:pt x="179120" y="49275"/>
                  </a:lnTo>
                  <a:lnTo>
                    <a:pt x="140652" y="75183"/>
                  </a:lnTo>
                  <a:lnTo>
                    <a:pt x="105918" y="105663"/>
                  </a:lnTo>
                  <a:lnTo>
                    <a:pt x="75349" y="140334"/>
                  </a:lnTo>
                  <a:lnTo>
                    <a:pt x="49377" y="178688"/>
                  </a:lnTo>
                  <a:lnTo>
                    <a:pt x="28422" y="220471"/>
                  </a:lnTo>
                  <a:lnTo>
                    <a:pt x="12915" y="264921"/>
                  </a:lnTo>
                  <a:lnTo>
                    <a:pt x="3301" y="311911"/>
                  </a:lnTo>
                  <a:lnTo>
                    <a:pt x="0" y="360933"/>
                  </a:lnTo>
                  <a:lnTo>
                    <a:pt x="3301" y="409828"/>
                  </a:lnTo>
                  <a:lnTo>
                    <a:pt x="12915" y="456818"/>
                  </a:lnTo>
                  <a:lnTo>
                    <a:pt x="28422" y="501395"/>
                  </a:lnTo>
                  <a:lnTo>
                    <a:pt x="49377" y="543051"/>
                  </a:lnTo>
                  <a:lnTo>
                    <a:pt x="75349" y="581405"/>
                  </a:lnTo>
                  <a:lnTo>
                    <a:pt x="105918" y="616076"/>
                  </a:lnTo>
                  <a:lnTo>
                    <a:pt x="140652" y="646556"/>
                  </a:lnTo>
                  <a:lnTo>
                    <a:pt x="179120" y="672464"/>
                  </a:lnTo>
                  <a:lnTo>
                    <a:pt x="220878" y="693419"/>
                  </a:lnTo>
                  <a:lnTo>
                    <a:pt x="265506" y="708913"/>
                  </a:lnTo>
                  <a:lnTo>
                    <a:pt x="312572" y="718438"/>
                  </a:lnTo>
                  <a:lnTo>
                    <a:pt x="361645" y="721740"/>
                  </a:lnTo>
                  <a:close/>
                </a:path>
              </a:pathLst>
            </a:custGeom>
            <a:ln w="33528">
              <a:solidFill>
                <a:srgbClr val="F87C1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2" name="object 32" descr=""/>
          <p:cNvSpPr txBox="1"/>
          <p:nvPr/>
        </p:nvSpPr>
        <p:spPr>
          <a:xfrm>
            <a:off x="9437344" y="6775284"/>
            <a:ext cx="582295" cy="3943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dirty="0" sz="900" spc="-10">
                <a:latin typeface="Calibri"/>
                <a:cs typeface="Calibri"/>
              </a:rPr>
              <a:t>Version</a:t>
            </a:r>
            <a:r>
              <a:rPr dirty="0" sz="900" spc="5">
                <a:latin typeface="Calibri"/>
                <a:cs typeface="Calibri"/>
              </a:rPr>
              <a:t> </a:t>
            </a:r>
            <a:r>
              <a:rPr dirty="0" sz="900" spc="-25">
                <a:latin typeface="Calibri"/>
                <a:cs typeface="Calibri"/>
              </a:rPr>
              <a:t>1.0</a:t>
            </a:r>
            <a:r>
              <a:rPr dirty="0" sz="900" spc="500">
                <a:latin typeface="Calibri"/>
                <a:cs typeface="Calibri"/>
              </a:rPr>
              <a:t> </a:t>
            </a:r>
            <a:r>
              <a:rPr dirty="0" sz="900" spc="-30">
                <a:latin typeface="Calibri"/>
                <a:cs typeface="Calibri"/>
              </a:rPr>
              <a:t>15-SEP-</a:t>
            </a:r>
            <a:r>
              <a:rPr dirty="0" sz="900" spc="-20">
                <a:latin typeface="Calibri"/>
                <a:cs typeface="Calibri"/>
              </a:rPr>
              <a:t>2023</a:t>
            </a:r>
            <a:endParaRPr sz="9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10153522" y="1099565"/>
            <a:ext cx="215900" cy="3543935"/>
          </a:xfrm>
          <a:prstGeom prst="rect">
            <a:avLst/>
          </a:prstGeom>
        </p:spPr>
        <p:txBody>
          <a:bodyPr wrap="square" lIns="0" tIns="0" rIns="0" bIns="0" rtlCol="0" vert="vert">
            <a:spAutoFit/>
          </a:bodyPr>
          <a:lstStyle/>
          <a:p>
            <a:pPr marL="12700">
              <a:lnSpc>
                <a:spcPts val="1525"/>
              </a:lnSpc>
            </a:pPr>
            <a:r>
              <a:rPr dirty="0" sz="1500" spc="80" b="1">
                <a:solidFill>
                  <a:srgbClr val="F87C1F"/>
                </a:solidFill>
                <a:latin typeface="Calibri"/>
                <a:cs typeface="Calibri"/>
              </a:rPr>
              <a:t>When</a:t>
            </a:r>
            <a:r>
              <a:rPr dirty="0" sz="1500" spc="16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should</a:t>
            </a:r>
            <a:r>
              <a:rPr dirty="0" sz="1500" spc="16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we</a:t>
            </a:r>
            <a:r>
              <a:rPr dirty="0" sz="1500" spc="13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70" b="1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dirty="0" sz="1500" spc="19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had</a:t>
            </a:r>
            <a:r>
              <a:rPr dirty="0" sz="1500" spc="17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65" b="1">
                <a:solidFill>
                  <a:srgbClr val="F87C1F"/>
                </a:solidFill>
                <a:latin typeface="Calibri"/>
                <a:cs typeface="Calibri"/>
              </a:rPr>
              <a:t>hygiene?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3" name="object 3" descr="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 descr=""/>
          <p:cNvSpPr txBox="1"/>
          <p:nvPr/>
        </p:nvSpPr>
        <p:spPr>
          <a:xfrm>
            <a:off x="10090531" y="500888"/>
            <a:ext cx="211454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25">
                <a:solidFill>
                  <a:srgbClr val="FFFFFF"/>
                </a:solidFill>
                <a:latin typeface="Calibri"/>
                <a:cs typeface="Calibri"/>
              </a:rPr>
              <a:t>10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5" name="object 5" descr=""/>
          <p:cNvSpPr/>
          <p:nvPr/>
        </p:nvSpPr>
        <p:spPr>
          <a:xfrm>
            <a:off x="4227576" y="7139940"/>
            <a:ext cx="3637915" cy="0"/>
          </a:xfrm>
          <a:custGeom>
            <a:avLst/>
            <a:gdLst/>
            <a:ahLst/>
            <a:cxnLst/>
            <a:rect l="l" t="t" r="r" b="b"/>
            <a:pathLst>
              <a:path w="3637915" h="0">
                <a:moveTo>
                  <a:pt x="0" y="0"/>
                </a:moveTo>
                <a:lnTo>
                  <a:pt x="3637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6" name="object 6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349740" y="6920483"/>
            <a:ext cx="381000" cy="406908"/>
          </a:xfrm>
          <a:prstGeom prst="rect">
            <a:avLst/>
          </a:prstGeom>
        </p:spPr>
      </p:pic>
      <p:pic>
        <p:nvPicPr>
          <p:cNvPr id="7" name="object 7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91371" y="6903719"/>
            <a:ext cx="411479" cy="420623"/>
          </a:xfrm>
          <a:prstGeom prst="rect">
            <a:avLst/>
          </a:prstGeom>
        </p:spPr>
      </p:pic>
      <p:grpSp>
        <p:nvGrpSpPr>
          <p:cNvPr id="8" name="object 8" descr="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9" name="object 9" descr="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1" name="object 11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pic>
        <p:nvPicPr>
          <p:cNvPr id="12" name="object 12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042164" y="6926612"/>
            <a:ext cx="431275" cy="419066"/>
          </a:xfrm>
          <a:prstGeom prst="rect">
            <a:avLst/>
          </a:prstGeom>
        </p:spPr>
      </p:pic>
      <p:sp>
        <p:nvSpPr>
          <p:cNvPr id="13" name="object 13" descr=""/>
          <p:cNvSpPr txBox="1"/>
          <p:nvPr/>
        </p:nvSpPr>
        <p:spPr>
          <a:xfrm>
            <a:off x="528624" y="454278"/>
            <a:ext cx="3869690" cy="99504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6000"/>
              </a:lnSpc>
              <a:spcBef>
                <a:spcPts val="100"/>
              </a:spcBef>
              <a:tabLst>
                <a:tab pos="2157095" algn="l"/>
              </a:tabLst>
            </a:pPr>
            <a:r>
              <a:rPr dirty="0" sz="3000" spc="155" b="1">
                <a:solidFill>
                  <a:srgbClr val="24408F"/>
                </a:solidFill>
                <a:latin typeface="Calibri"/>
                <a:cs typeface="Calibri"/>
              </a:rPr>
              <a:t>The</a:t>
            </a:r>
            <a:r>
              <a:rPr dirty="0" sz="3000" spc="305" b="1">
                <a:solidFill>
                  <a:srgbClr val="24408F"/>
                </a:solidFill>
                <a:latin typeface="Calibri"/>
                <a:cs typeface="Calibri"/>
              </a:rPr>
              <a:t> </a:t>
            </a:r>
            <a:r>
              <a:rPr dirty="0" sz="3000" spc="180" b="1">
                <a:solidFill>
                  <a:srgbClr val="24408F"/>
                </a:solidFill>
                <a:latin typeface="Calibri"/>
                <a:cs typeface="Calibri"/>
              </a:rPr>
              <a:t>WHO</a:t>
            </a:r>
            <a:r>
              <a:rPr dirty="0" sz="3000" spc="315" b="1">
                <a:solidFill>
                  <a:srgbClr val="24408F"/>
                </a:solidFill>
                <a:latin typeface="Calibri"/>
                <a:cs typeface="Calibri"/>
              </a:rPr>
              <a:t> </a:t>
            </a:r>
            <a:r>
              <a:rPr dirty="0" sz="3000" spc="-50" b="1">
                <a:solidFill>
                  <a:srgbClr val="24408F"/>
                </a:solidFill>
                <a:latin typeface="Calibri"/>
                <a:cs typeface="Calibri"/>
              </a:rPr>
              <a:t>5</a:t>
            </a:r>
            <a:r>
              <a:rPr dirty="0" sz="3000" b="1">
                <a:solidFill>
                  <a:srgbClr val="24408F"/>
                </a:solidFill>
                <a:latin typeface="Calibri"/>
                <a:cs typeface="Calibri"/>
              </a:rPr>
              <a:t>	</a:t>
            </a:r>
            <a:r>
              <a:rPr dirty="0" sz="3000" spc="170" b="1">
                <a:solidFill>
                  <a:srgbClr val="24408F"/>
                </a:solidFill>
                <a:latin typeface="Calibri"/>
                <a:cs typeface="Calibri"/>
              </a:rPr>
              <a:t>Moments </a:t>
            </a:r>
            <a:r>
              <a:rPr dirty="0" sz="3000" spc="70" b="1">
                <a:solidFill>
                  <a:srgbClr val="24408F"/>
                </a:solidFill>
                <a:latin typeface="Calibri"/>
                <a:cs typeface="Calibri"/>
              </a:rPr>
              <a:t>for</a:t>
            </a:r>
            <a:r>
              <a:rPr dirty="0" sz="3000" spc="190" b="1">
                <a:solidFill>
                  <a:srgbClr val="24408F"/>
                </a:solidFill>
                <a:latin typeface="Calibri"/>
                <a:cs typeface="Calibri"/>
              </a:rPr>
              <a:t> </a:t>
            </a:r>
            <a:r>
              <a:rPr dirty="0" sz="3000" spc="165" b="1">
                <a:solidFill>
                  <a:srgbClr val="24408F"/>
                </a:solidFill>
                <a:latin typeface="Calibri"/>
                <a:cs typeface="Calibri"/>
              </a:rPr>
              <a:t>Hand</a:t>
            </a:r>
            <a:r>
              <a:rPr dirty="0" sz="3000" spc="315" b="1">
                <a:solidFill>
                  <a:srgbClr val="24408F"/>
                </a:solidFill>
                <a:latin typeface="Calibri"/>
                <a:cs typeface="Calibri"/>
              </a:rPr>
              <a:t> </a:t>
            </a:r>
            <a:r>
              <a:rPr dirty="0" sz="3000" spc="155" b="1">
                <a:solidFill>
                  <a:srgbClr val="24408F"/>
                </a:solidFill>
                <a:latin typeface="Calibri"/>
                <a:cs typeface="Calibri"/>
              </a:rPr>
              <a:t>Hygiene</a:t>
            </a:r>
            <a:endParaRPr sz="3000">
              <a:latin typeface="Calibri"/>
              <a:cs typeface="Calibri"/>
            </a:endParaRPr>
          </a:p>
        </p:txBody>
      </p:sp>
      <p:sp>
        <p:nvSpPr>
          <p:cNvPr id="14" name="object 14" descr=""/>
          <p:cNvSpPr txBox="1"/>
          <p:nvPr/>
        </p:nvSpPr>
        <p:spPr>
          <a:xfrm>
            <a:off x="529539" y="1904999"/>
            <a:ext cx="2992755" cy="86296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1300" marR="5080" indent="-228600">
              <a:lnSpc>
                <a:spcPct val="1221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dirty="0" sz="1500" spc="1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WHO</a:t>
            </a:r>
            <a:r>
              <a:rPr dirty="0" sz="15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has</a:t>
            </a:r>
            <a:r>
              <a:rPr dirty="0" sz="1500" spc="1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identified</a:t>
            </a:r>
            <a:r>
              <a:rPr dirty="0" sz="1500" spc="1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5</a:t>
            </a:r>
            <a:r>
              <a:rPr dirty="0" sz="1500"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5">
                <a:solidFill>
                  <a:srgbClr val="221F1F"/>
                </a:solidFill>
                <a:latin typeface="Calibri"/>
                <a:cs typeface="Calibri"/>
              </a:rPr>
              <a:t>key </a:t>
            </a:r>
            <a:r>
              <a:rPr dirty="0" sz="1500" spc="80">
                <a:solidFill>
                  <a:srgbClr val="221F1F"/>
                </a:solidFill>
                <a:latin typeface="Calibri"/>
                <a:cs typeface="Calibri"/>
              </a:rPr>
              <a:t>moments</a:t>
            </a:r>
            <a:r>
              <a:rPr dirty="0" sz="1500" spc="2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for</a:t>
            </a:r>
            <a:r>
              <a:rPr dirty="0" sz="15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hand</a:t>
            </a:r>
            <a:r>
              <a:rPr dirty="0" sz="1500" spc="2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hygiene,</a:t>
            </a:r>
            <a:r>
              <a:rPr dirty="0" sz="1500" spc="2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20">
                <a:solidFill>
                  <a:srgbClr val="221F1F"/>
                </a:solidFill>
                <a:latin typeface="Calibri"/>
                <a:cs typeface="Calibri"/>
              </a:rPr>
              <a:t>and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these</a:t>
            </a:r>
            <a:r>
              <a:rPr dirty="0" sz="1500" spc="2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have</a:t>
            </a:r>
            <a:r>
              <a:rPr dirty="0" sz="15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all</a:t>
            </a:r>
            <a:r>
              <a:rPr dirty="0" sz="1500" spc="1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been</a:t>
            </a:r>
            <a:r>
              <a:rPr dirty="0" sz="1500" spc="229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85">
                <a:solidFill>
                  <a:srgbClr val="221F1F"/>
                </a:solidFill>
                <a:latin typeface="Calibri"/>
                <a:cs typeface="Calibri"/>
              </a:rPr>
              <a:t>adapted</a:t>
            </a:r>
            <a:r>
              <a:rPr dirty="0" sz="1500" spc="20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5">
                <a:solidFill>
                  <a:srgbClr val="221F1F"/>
                </a:solidFill>
                <a:latin typeface="Calibri"/>
                <a:cs typeface="Calibri"/>
              </a:rPr>
              <a:t>for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5" name="object 15" descr=""/>
          <p:cNvSpPr txBox="1"/>
          <p:nvPr/>
        </p:nvSpPr>
        <p:spPr>
          <a:xfrm>
            <a:off x="758139" y="2792729"/>
            <a:ext cx="184912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dirty="0" sz="1500" spc="1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maternity</a:t>
            </a:r>
            <a:r>
              <a:rPr dirty="0" sz="15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setting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6" name="object 16" descr=""/>
          <p:cNvSpPr txBox="1"/>
          <p:nvPr/>
        </p:nvSpPr>
        <p:spPr>
          <a:xfrm>
            <a:off x="529539" y="3302889"/>
            <a:ext cx="2969895" cy="1141095"/>
          </a:xfrm>
          <a:prstGeom prst="rect">
            <a:avLst/>
          </a:prstGeom>
        </p:spPr>
        <p:txBody>
          <a:bodyPr wrap="square" lIns="0" tIns="62865" rIns="0" bIns="0" rtlCol="0" vert="horz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495"/>
              </a:spcBef>
              <a:buChar char="•"/>
              <a:tabLst>
                <a:tab pos="240665" algn="l"/>
              </a:tabLst>
            </a:pP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dirty="0" sz="15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5</a:t>
            </a:r>
            <a:r>
              <a:rPr dirty="0" sz="1500" spc="25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21F1F"/>
                </a:solidFill>
                <a:latin typeface="Calibri"/>
                <a:cs typeface="Calibri"/>
              </a:rPr>
              <a:t>moments</a:t>
            </a:r>
            <a:r>
              <a:rPr dirty="0" sz="15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are</a:t>
            </a:r>
            <a:r>
              <a:rPr dirty="0" sz="1500" spc="1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all</a:t>
            </a:r>
            <a:r>
              <a:rPr dirty="0" sz="1500" spc="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10">
                <a:solidFill>
                  <a:srgbClr val="221F1F"/>
                </a:solidFill>
                <a:latin typeface="Calibri"/>
                <a:cs typeface="Calibri"/>
              </a:rPr>
              <a:t>either</a:t>
            </a:r>
            <a:endParaRPr sz="1500">
              <a:latin typeface="Calibri"/>
              <a:cs typeface="Calibri"/>
            </a:endParaRPr>
          </a:p>
          <a:p>
            <a:pPr marL="241300" marR="5080">
              <a:lnSpc>
                <a:spcPct val="122000"/>
              </a:lnSpc>
            </a:pPr>
            <a:r>
              <a:rPr dirty="0" sz="1500" spc="90" b="1">
                <a:solidFill>
                  <a:srgbClr val="24408F"/>
                </a:solidFill>
                <a:latin typeface="Calibri"/>
                <a:cs typeface="Calibri"/>
              </a:rPr>
              <a:t>BEFORE</a:t>
            </a:r>
            <a:r>
              <a:rPr dirty="0" sz="1500" spc="250" b="1">
                <a:solidFill>
                  <a:srgbClr val="24408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or</a:t>
            </a:r>
            <a:r>
              <a:rPr dirty="0" sz="1500" spc="1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C13339"/>
                </a:solidFill>
                <a:latin typeface="Calibri"/>
                <a:cs typeface="Calibri"/>
              </a:rPr>
              <a:t>AFTER</a:t>
            </a:r>
            <a:r>
              <a:rPr dirty="0" sz="1500" spc="240" b="1">
                <a:solidFill>
                  <a:srgbClr val="C13339"/>
                </a:solidFill>
                <a:latin typeface="Calibri"/>
                <a:cs typeface="Calibri"/>
              </a:rPr>
              <a:t> </a:t>
            </a:r>
            <a:r>
              <a:rPr dirty="0" sz="1500" spc="95">
                <a:solidFill>
                  <a:srgbClr val="221F1F"/>
                </a:solidFill>
                <a:latin typeface="Calibri"/>
                <a:cs typeface="Calibri"/>
              </a:rPr>
              <a:t>contact</a:t>
            </a:r>
            <a:r>
              <a:rPr dirty="0" sz="15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0">
                <a:solidFill>
                  <a:srgbClr val="221F1F"/>
                </a:solidFill>
                <a:latin typeface="Calibri"/>
                <a:cs typeface="Calibri"/>
              </a:rPr>
              <a:t>with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dirty="0" sz="15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woman</a:t>
            </a:r>
            <a:r>
              <a:rPr dirty="0" sz="1500" spc="1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dirty="0" sz="15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/</a:t>
            </a:r>
            <a:r>
              <a:rPr dirty="0" sz="1500" spc="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or</a:t>
            </a:r>
            <a:r>
              <a:rPr dirty="0" sz="1500" spc="1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her</a:t>
            </a:r>
            <a:r>
              <a:rPr dirty="0" sz="1500" spc="1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35">
                <a:solidFill>
                  <a:srgbClr val="221F1F"/>
                </a:solidFill>
                <a:latin typeface="Calibri"/>
                <a:cs typeface="Calibri"/>
              </a:rPr>
              <a:t>newborn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dirty="0" sz="1500" spc="22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/</a:t>
            </a:r>
            <a:r>
              <a:rPr dirty="0" sz="1500" spc="11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or</a:t>
            </a:r>
            <a:r>
              <a:rPr dirty="0" sz="15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their</a:t>
            </a:r>
            <a:r>
              <a:rPr dirty="0" sz="15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surroundings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7" name="object 17" descr=""/>
          <p:cNvSpPr txBox="1"/>
          <p:nvPr/>
        </p:nvSpPr>
        <p:spPr>
          <a:xfrm>
            <a:off x="529539" y="4750434"/>
            <a:ext cx="263334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Char char="•"/>
              <a:tabLst>
                <a:tab pos="240665" algn="l"/>
              </a:tabLst>
            </a:pP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Performing</a:t>
            </a:r>
            <a:r>
              <a:rPr dirty="0" sz="1500" spc="13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hand</a:t>
            </a:r>
            <a:r>
              <a:rPr dirty="0" sz="1500" spc="1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hygiene</a:t>
            </a:r>
            <a:r>
              <a:rPr dirty="0" sz="15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5">
                <a:solidFill>
                  <a:srgbClr val="221F1F"/>
                </a:solidFill>
                <a:latin typeface="Calibri"/>
                <a:cs typeface="Calibri"/>
              </a:rPr>
              <a:t>at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8" name="object 18" descr=""/>
          <p:cNvSpPr txBox="1"/>
          <p:nvPr/>
        </p:nvSpPr>
        <p:spPr>
          <a:xfrm>
            <a:off x="758139" y="4979034"/>
            <a:ext cx="2331085" cy="8623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12700" marR="5080">
              <a:lnSpc>
                <a:spcPct val="122000"/>
              </a:lnSpc>
              <a:spcBef>
                <a:spcPts val="100"/>
              </a:spcBef>
            </a:pP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every</a:t>
            </a:r>
            <a:r>
              <a:rPr dirty="0" sz="1500" spc="1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moment</a:t>
            </a:r>
            <a:r>
              <a:rPr dirty="0" sz="15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21F1F"/>
                </a:solidFill>
                <a:latin typeface="Calibri"/>
                <a:cs typeface="Calibri"/>
              </a:rPr>
              <a:t>can</a:t>
            </a:r>
            <a:r>
              <a:rPr dirty="0" sz="15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reduce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dirty="0" sz="1500" spc="1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85">
                <a:solidFill>
                  <a:srgbClr val="221F1F"/>
                </a:solidFill>
                <a:latin typeface="Calibri"/>
                <a:cs typeface="Calibri"/>
              </a:rPr>
              <a:t>spread</a:t>
            </a:r>
            <a:r>
              <a:rPr dirty="0" sz="15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of</a:t>
            </a:r>
            <a:r>
              <a:rPr dirty="0" sz="1500" spc="1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bacteria</a:t>
            </a:r>
            <a:r>
              <a:rPr dirty="0" sz="15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20">
                <a:solidFill>
                  <a:srgbClr val="221F1F"/>
                </a:solidFill>
                <a:latin typeface="Calibri"/>
                <a:cs typeface="Calibri"/>
              </a:rPr>
              <a:t>and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prevent</a:t>
            </a:r>
            <a:r>
              <a:rPr dirty="0" sz="15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35">
                <a:solidFill>
                  <a:srgbClr val="221F1F"/>
                </a:solidFill>
                <a:latin typeface="Calibri"/>
                <a:cs typeface="Calibri"/>
              </a:rPr>
              <a:t>infections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9" name="object 19" descr=""/>
          <p:cNvGrpSpPr/>
          <p:nvPr/>
        </p:nvGrpSpPr>
        <p:grpSpPr>
          <a:xfrm>
            <a:off x="4440935" y="1097279"/>
            <a:ext cx="5850255" cy="5364480"/>
            <a:chOff x="4440935" y="1097279"/>
            <a:chExt cx="5850255" cy="5364480"/>
          </a:xfrm>
        </p:grpSpPr>
        <p:sp>
          <p:nvSpPr>
            <p:cNvPr id="20" name="object 20" descr=""/>
            <p:cNvSpPr/>
            <p:nvPr/>
          </p:nvSpPr>
          <p:spPr>
            <a:xfrm>
              <a:off x="8185404" y="2676143"/>
              <a:ext cx="2106295" cy="3470275"/>
            </a:xfrm>
            <a:custGeom>
              <a:avLst/>
              <a:gdLst/>
              <a:ahLst/>
              <a:cxnLst/>
              <a:rect l="l" t="t" r="r" b="b"/>
              <a:pathLst>
                <a:path w="2106295" h="3470275">
                  <a:moveTo>
                    <a:pt x="1557782" y="606298"/>
                  </a:moveTo>
                  <a:lnTo>
                    <a:pt x="1086358" y="6350"/>
                  </a:lnTo>
                  <a:lnTo>
                    <a:pt x="1076833" y="0"/>
                  </a:lnTo>
                  <a:lnTo>
                    <a:pt x="1066165" y="508"/>
                  </a:lnTo>
                  <a:lnTo>
                    <a:pt x="1057529" y="6604"/>
                  </a:lnTo>
                  <a:lnTo>
                    <a:pt x="1053973" y="17526"/>
                  </a:lnTo>
                  <a:lnTo>
                    <a:pt x="1053973" y="188976"/>
                  </a:lnTo>
                  <a:lnTo>
                    <a:pt x="1052576" y="196088"/>
                  </a:lnTo>
                  <a:lnTo>
                    <a:pt x="1048639" y="201803"/>
                  </a:lnTo>
                  <a:lnTo>
                    <a:pt x="1042924" y="205740"/>
                  </a:lnTo>
                  <a:lnTo>
                    <a:pt x="1035939" y="207137"/>
                  </a:lnTo>
                  <a:lnTo>
                    <a:pt x="31623" y="207137"/>
                  </a:lnTo>
                  <a:lnTo>
                    <a:pt x="24638" y="208534"/>
                  </a:lnTo>
                  <a:lnTo>
                    <a:pt x="18923" y="212344"/>
                  </a:lnTo>
                  <a:lnTo>
                    <a:pt x="14986" y="218186"/>
                  </a:lnTo>
                  <a:lnTo>
                    <a:pt x="13589" y="225171"/>
                  </a:lnTo>
                  <a:lnTo>
                    <a:pt x="13589" y="996696"/>
                  </a:lnTo>
                  <a:lnTo>
                    <a:pt x="14986" y="1003681"/>
                  </a:lnTo>
                  <a:lnTo>
                    <a:pt x="18923" y="1009523"/>
                  </a:lnTo>
                  <a:lnTo>
                    <a:pt x="24638" y="1013333"/>
                  </a:lnTo>
                  <a:lnTo>
                    <a:pt x="31623" y="1014730"/>
                  </a:lnTo>
                  <a:lnTo>
                    <a:pt x="1035939" y="1014730"/>
                  </a:lnTo>
                  <a:lnTo>
                    <a:pt x="1042924" y="1016254"/>
                  </a:lnTo>
                  <a:lnTo>
                    <a:pt x="1048639" y="1020064"/>
                  </a:lnTo>
                  <a:lnTo>
                    <a:pt x="1052576" y="1025779"/>
                  </a:lnTo>
                  <a:lnTo>
                    <a:pt x="1053973" y="1032891"/>
                  </a:lnTo>
                  <a:lnTo>
                    <a:pt x="1053973" y="1204341"/>
                  </a:lnTo>
                  <a:lnTo>
                    <a:pt x="1057529" y="1215263"/>
                  </a:lnTo>
                  <a:lnTo>
                    <a:pt x="1066165" y="1221359"/>
                  </a:lnTo>
                  <a:lnTo>
                    <a:pt x="1076833" y="1221867"/>
                  </a:lnTo>
                  <a:lnTo>
                    <a:pt x="1086358" y="1215517"/>
                  </a:lnTo>
                  <a:lnTo>
                    <a:pt x="1557782" y="615569"/>
                  </a:lnTo>
                  <a:lnTo>
                    <a:pt x="1557782" y="606298"/>
                  </a:lnTo>
                  <a:close/>
                </a:path>
                <a:path w="2106295" h="3470275">
                  <a:moveTo>
                    <a:pt x="2105787" y="2854325"/>
                  </a:moveTo>
                  <a:lnTo>
                    <a:pt x="1634236" y="2254250"/>
                  </a:lnTo>
                  <a:lnTo>
                    <a:pt x="1624711" y="2247900"/>
                  </a:lnTo>
                  <a:lnTo>
                    <a:pt x="1614170" y="2248408"/>
                  </a:lnTo>
                  <a:lnTo>
                    <a:pt x="1605534" y="2254631"/>
                  </a:lnTo>
                  <a:lnTo>
                    <a:pt x="1601978" y="2265553"/>
                  </a:lnTo>
                  <a:lnTo>
                    <a:pt x="1601978" y="2437003"/>
                  </a:lnTo>
                  <a:lnTo>
                    <a:pt x="1600581" y="2443988"/>
                  </a:lnTo>
                  <a:lnTo>
                    <a:pt x="1596644" y="2449703"/>
                  </a:lnTo>
                  <a:lnTo>
                    <a:pt x="1590929" y="2453640"/>
                  </a:lnTo>
                  <a:lnTo>
                    <a:pt x="1583817" y="2455037"/>
                  </a:lnTo>
                  <a:lnTo>
                    <a:pt x="18034" y="2455037"/>
                  </a:lnTo>
                  <a:lnTo>
                    <a:pt x="11049" y="2456434"/>
                  </a:lnTo>
                  <a:lnTo>
                    <a:pt x="5334" y="2460371"/>
                  </a:lnTo>
                  <a:lnTo>
                    <a:pt x="1397" y="2466086"/>
                  </a:lnTo>
                  <a:lnTo>
                    <a:pt x="0" y="2473198"/>
                  </a:lnTo>
                  <a:lnTo>
                    <a:pt x="0" y="3244596"/>
                  </a:lnTo>
                  <a:lnTo>
                    <a:pt x="1397" y="3251708"/>
                  </a:lnTo>
                  <a:lnTo>
                    <a:pt x="5334" y="3257423"/>
                  </a:lnTo>
                  <a:lnTo>
                    <a:pt x="11049" y="3261360"/>
                  </a:lnTo>
                  <a:lnTo>
                    <a:pt x="18034" y="3262757"/>
                  </a:lnTo>
                  <a:lnTo>
                    <a:pt x="1583817" y="3262757"/>
                  </a:lnTo>
                  <a:lnTo>
                    <a:pt x="1590929" y="3264154"/>
                  </a:lnTo>
                  <a:lnTo>
                    <a:pt x="1596644" y="3267964"/>
                  </a:lnTo>
                  <a:lnTo>
                    <a:pt x="1600581" y="3273806"/>
                  </a:lnTo>
                  <a:lnTo>
                    <a:pt x="1601978" y="3280791"/>
                  </a:lnTo>
                  <a:lnTo>
                    <a:pt x="1601978" y="3452241"/>
                  </a:lnTo>
                  <a:lnTo>
                    <a:pt x="1605534" y="3463163"/>
                  </a:lnTo>
                  <a:lnTo>
                    <a:pt x="1614170" y="3469386"/>
                  </a:lnTo>
                  <a:lnTo>
                    <a:pt x="1624711" y="3469767"/>
                  </a:lnTo>
                  <a:lnTo>
                    <a:pt x="1634236" y="3463417"/>
                  </a:lnTo>
                  <a:lnTo>
                    <a:pt x="2105787" y="2863469"/>
                  </a:lnTo>
                  <a:lnTo>
                    <a:pt x="2105787" y="2854325"/>
                  </a:lnTo>
                  <a:close/>
                </a:path>
              </a:pathLst>
            </a:custGeom>
            <a:solidFill>
              <a:srgbClr val="C62F3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7028687" y="1588007"/>
              <a:ext cx="1984375" cy="1010285"/>
            </a:xfrm>
            <a:custGeom>
              <a:avLst/>
              <a:gdLst/>
              <a:ahLst/>
              <a:cxnLst/>
              <a:rect l="l" t="t" r="r" b="b"/>
              <a:pathLst>
                <a:path w="1984375" h="1010285">
                  <a:moveTo>
                    <a:pt x="975232" y="0"/>
                  </a:moveTo>
                  <a:lnTo>
                    <a:pt x="924178" y="0"/>
                  </a:lnTo>
                  <a:lnTo>
                    <a:pt x="873632" y="2540"/>
                  </a:lnTo>
                  <a:lnTo>
                    <a:pt x="823594" y="7365"/>
                  </a:lnTo>
                  <a:lnTo>
                    <a:pt x="774064" y="14478"/>
                  </a:lnTo>
                  <a:lnTo>
                    <a:pt x="725169" y="23876"/>
                  </a:lnTo>
                  <a:lnTo>
                    <a:pt x="677036" y="35560"/>
                  </a:lnTo>
                  <a:lnTo>
                    <a:pt x="629665" y="49403"/>
                  </a:lnTo>
                  <a:lnTo>
                    <a:pt x="583056" y="65405"/>
                  </a:lnTo>
                  <a:lnTo>
                    <a:pt x="537463" y="83439"/>
                  </a:lnTo>
                  <a:lnTo>
                    <a:pt x="492759" y="103505"/>
                  </a:lnTo>
                  <a:lnTo>
                    <a:pt x="449071" y="125603"/>
                  </a:lnTo>
                  <a:lnTo>
                    <a:pt x="406399" y="149733"/>
                  </a:lnTo>
                  <a:lnTo>
                    <a:pt x="364997" y="175641"/>
                  </a:lnTo>
                  <a:lnTo>
                    <a:pt x="324865" y="203327"/>
                  </a:lnTo>
                  <a:lnTo>
                    <a:pt x="286003" y="232918"/>
                  </a:lnTo>
                  <a:lnTo>
                    <a:pt x="248538" y="264287"/>
                  </a:lnTo>
                  <a:lnTo>
                    <a:pt x="212470" y="297307"/>
                  </a:lnTo>
                  <a:lnTo>
                    <a:pt x="206501" y="301117"/>
                  </a:lnTo>
                  <a:lnTo>
                    <a:pt x="199770" y="302387"/>
                  </a:lnTo>
                  <a:lnTo>
                    <a:pt x="193039" y="301117"/>
                  </a:lnTo>
                  <a:lnTo>
                    <a:pt x="187197" y="297180"/>
                  </a:lnTo>
                  <a:lnTo>
                    <a:pt x="30733" y="140843"/>
                  </a:lnTo>
                  <a:lnTo>
                    <a:pt x="20573" y="135636"/>
                  </a:lnTo>
                  <a:lnTo>
                    <a:pt x="10032" y="137414"/>
                  </a:lnTo>
                  <a:lnTo>
                    <a:pt x="2285" y="144526"/>
                  </a:lnTo>
                  <a:lnTo>
                    <a:pt x="0" y="155829"/>
                  </a:lnTo>
                  <a:lnTo>
                    <a:pt x="90931" y="912622"/>
                  </a:lnTo>
                  <a:lnTo>
                    <a:pt x="97408" y="919226"/>
                  </a:lnTo>
                  <a:lnTo>
                    <a:pt x="854836" y="1010031"/>
                  </a:lnTo>
                  <a:lnTo>
                    <a:pt x="866139" y="1007744"/>
                  </a:lnTo>
                  <a:lnTo>
                    <a:pt x="873251" y="999997"/>
                  </a:lnTo>
                  <a:lnTo>
                    <a:pt x="875029" y="989457"/>
                  </a:lnTo>
                  <a:lnTo>
                    <a:pt x="869822" y="979297"/>
                  </a:lnTo>
                  <a:lnTo>
                    <a:pt x="714120" y="823722"/>
                  </a:lnTo>
                  <a:lnTo>
                    <a:pt x="710056" y="817372"/>
                  </a:lnTo>
                  <a:lnTo>
                    <a:pt x="756538" y="765810"/>
                  </a:lnTo>
                  <a:lnTo>
                    <a:pt x="802131" y="740664"/>
                  </a:lnTo>
                  <a:lnTo>
                    <a:pt x="851153" y="722376"/>
                  </a:lnTo>
                  <a:lnTo>
                    <a:pt x="902715" y="711327"/>
                  </a:lnTo>
                  <a:lnTo>
                    <a:pt x="956436" y="708025"/>
                  </a:lnTo>
                  <a:lnTo>
                    <a:pt x="1011300" y="713105"/>
                  </a:lnTo>
                  <a:lnTo>
                    <a:pt x="1061973" y="725551"/>
                  </a:lnTo>
                  <a:lnTo>
                    <a:pt x="1109217" y="744601"/>
                  </a:lnTo>
                  <a:lnTo>
                    <a:pt x="1152524" y="769747"/>
                  </a:lnTo>
                  <a:lnTo>
                    <a:pt x="1191386" y="800354"/>
                  </a:lnTo>
                  <a:lnTo>
                    <a:pt x="1225549" y="835660"/>
                  </a:lnTo>
                  <a:lnTo>
                    <a:pt x="1254505" y="875411"/>
                  </a:lnTo>
                  <a:lnTo>
                    <a:pt x="1277746" y="918718"/>
                  </a:lnTo>
                  <a:lnTo>
                    <a:pt x="1295018" y="964946"/>
                  </a:lnTo>
                  <a:lnTo>
                    <a:pt x="1298193" y="971169"/>
                  </a:lnTo>
                  <a:lnTo>
                    <a:pt x="1303146" y="975613"/>
                  </a:lnTo>
                  <a:lnTo>
                    <a:pt x="1309496" y="977900"/>
                  </a:lnTo>
                  <a:lnTo>
                    <a:pt x="1316354" y="977646"/>
                  </a:lnTo>
                  <a:lnTo>
                    <a:pt x="1970531" y="819150"/>
                  </a:lnTo>
                  <a:lnTo>
                    <a:pt x="1977135" y="816102"/>
                  </a:lnTo>
                  <a:lnTo>
                    <a:pt x="1981834" y="810895"/>
                  </a:lnTo>
                  <a:lnTo>
                    <a:pt x="1984247" y="804291"/>
                  </a:lnTo>
                  <a:lnTo>
                    <a:pt x="1983866" y="797052"/>
                  </a:lnTo>
                  <a:lnTo>
                    <a:pt x="1970531" y="750316"/>
                  </a:lnTo>
                  <a:lnTo>
                    <a:pt x="1955037" y="704215"/>
                  </a:lnTo>
                  <a:lnTo>
                    <a:pt x="1937511" y="659130"/>
                  </a:lnTo>
                  <a:lnTo>
                    <a:pt x="1918080" y="614934"/>
                  </a:lnTo>
                  <a:lnTo>
                    <a:pt x="1896617" y="571754"/>
                  </a:lnTo>
                  <a:lnTo>
                    <a:pt x="1873249" y="529590"/>
                  </a:lnTo>
                  <a:lnTo>
                    <a:pt x="1848103" y="488569"/>
                  </a:lnTo>
                  <a:lnTo>
                    <a:pt x="1821052" y="448691"/>
                  </a:lnTo>
                  <a:lnTo>
                    <a:pt x="1792350" y="410083"/>
                  </a:lnTo>
                  <a:lnTo>
                    <a:pt x="1761870" y="372872"/>
                  </a:lnTo>
                  <a:lnTo>
                    <a:pt x="1729739" y="336931"/>
                  </a:lnTo>
                  <a:lnTo>
                    <a:pt x="1695957" y="302387"/>
                  </a:lnTo>
                  <a:lnTo>
                    <a:pt x="1660651" y="269494"/>
                  </a:lnTo>
                  <a:lnTo>
                    <a:pt x="1623821" y="238125"/>
                  </a:lnTo>
                  <a:lnTo>
                    <a:pt x="1585467" y="208279"/>
                  </a:lnTo>
                  <a:lnTo>
                    <a:pt x="1545589" y="180340"/>
                  </a:lnTo>
                  <a:lnTo>
                    <a:pt x="1504441" y="154051"/>
                  </a:lnTo>
                  <a:lnTo>
                    <a:pt x="1461896" y="129539"/>
                  </a:lnTo>
                  <a:lnTo>
                    <a:pt x="1418081" y="106934"/>
                  </a:lnTo>
                  <a:lnTo>
                    <a:pt x="1372869" y="86360"/>
                  </a:lnTo>
                  <a:lnTo>
                    <a:pt x="1326641" y="67818"/>
                  </a:lnTo>
                  <a:lnTo>
                    <a:pt x="1279143" y="51308"/>
                  </a:lnTo>
                  <a:lnTo>
                    <a:pt x="1230502" y="36957"/>
                  </a:lnTo>
                  <a:lnTo>
                    <a:pt x="1180845" y="24765"/>
                  </a:lnTo>
                  <a:lnTo>
                    <a:pt x="1130045" y="14986"/>
                  </a:lnTo>
                  <a:lnTo>
                    <a:pt x="1078229" y="7365"/>
                  </a:lnTo>
                  <a:lnTo>
                    <a:pt x="1026540" y="2413"/>
                  </a:lnTo>
                  <a:lnTo>
                    <a:pt x="975232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5039867" y="4315967"/>
              <a:ext cx="1986280" cy="1011555"/>
            </a:xfrm>
            <a:custGeom>
              <a:avLst/>
              <a:gdLst/>
              <a:ahLst/>
              <a:cxnLst/>
              <a:rect l="l" t="t" r="r" b="b"/>
              <a:pathLst>
                <a:path w="1986279" h="1011554">
                  <a:moveTo>
                    <a:pt x="855472" y="0"/>
                  </a:moveTo>
                  <a:lnTo>
                    <a:pt x="97536" y="90932"/>
                  </a:lnTo>
                  <a:lnTo>
                    <a:pt x="90932" y="97536"/>
                  </a:lnTo>
                  <a:lnTo>
                    <a:pt x="0" y="855472"/>
                  </a:lnTo>
                  <a:lnTo>
                    <a:pt x="2286" y="866775"/>
                  </a:lnTo>
                  <a:lnTo>
                    <a:pt x="10033" y="873887"/>
                  </a:lnTo>
                  <a:lnTo>
                    <a:pt x="20574" y="875665"/>
                  </a:lnTo>
                  <a:lnTo>
                    <a:pt x="30734" y="870458"/>
                  </a:lnTo>
                  <a:lnTo>
                    <a:pt x="187325" y="713994"/>
                  </a:lnTo>
                  <a:lnTo>
                    <a:pt x="193167" y="710057"/>
                  </a:lnTo>
                  <a:lnTo>
                    <a:pt x="199898" y="708660"/>
                  </a:lnTo>
                  <a:lnTo>
                    <a:pt x="206629" y="709930"/>
                  </a:lnTo>
                  <a:lnTo>
                    <a:pt x="212598" y="713740"/>
                  </a:lnTo>
                  <a:lnTo>
                    <a:pt x="248666" y="746887"/>
                  </a:lnTo>
                  <a:lnTo>
                    <a:pt x="286258" y="778256"/>
                  </a:lnTo>
                  <a:lnTo>
                    <a:pt x="325120" y="807847"/>
                  </a:lnTo>
                  <a:lnTo>
                    <a:pt x="365379" y="835660"/>
                  </a:lnTo>
                  <a:lnTo>
                    <a:pt x="406781" y="861568"/>
                  </a:lnTo>
                  <a:lnTo>
                    <a:pt x="449326" y="885698"/>
                  </a:lnTo>
                  <a:lnTo>
                    <a:pt x="493141" y="907796"/>
                  </a:lnTo>
                  <a:lnTo>
                    <a:pt x="537845" y="927989"/>
                  </a:lnTo>
                  <a:lnTo>
                    <a:pt x="583565" y="946023"/>
                  </a:lnTo>
                  <a:lnTo>
                    <a:pt x="630174" y="962025"/>
                  </a:lnTo>
                  <a:lnTo>
                    <a:pt x="677545" y="975868"/>
                  </a:lnTo>
                  <a:lnTo>
                    <a:pt x="725805" y="987552"/>
                  </a:lnTo>
                  <a:lnTo>
                    <a:pt x="774700" y="997077"/>
                  </a:lnTo>
                  <a:lnTo>
                    <a:pt x="824230" y="1004189"/>
                  </a:lnTo>
                  <a:lnTo>
                    <a:pt x="874268" y="1009015"/>
                  </a:lnTo>
                  <a:lnTo>
                    <a:pt x="924941" y="1011555"/>
                  </a:lnTo>
                  <a:lnTo>
                    <a:pt x="975995" y="1011555"/>
                  </a:lnTo>
                  <a:lnTo>
                    <a:pt x="1027303" y="1009142"/>
                  </a:lnTo>
                  <a:lnTo>
                    <a:pt x="1078992" y="1004062"/>
                  </a:lnTo>
                  <a:lnTo>
                    <a:pt x="1130935" y="996569"/>
                  </a:lnTo>
                  <a:lnTo>
                    <a:pt x="1181735" y="986663"/>
                  </a:lnTo>
                  <a:lnTo>
                    <a:pt x="1231392" y="974598"/>
                  </a:lnTo>
                  <a:lnTo>
                    <a:pt x="1280033" y="960120"/>
                  </a:lnTo>
                  <a:lnTo>
                    <a:pt x="1327658" y="943610"/>
                  </a:lnTo>
                  <a:lnTo>
                    <a:pt x="1374013" y="925068"/>
                  </a:lnTo>
                  <a:lnTo>
                    <a:pt x="1419098" y="904367"/>
                  </a:lnTo>
                  <a:lnTo>
                    <a:pt x="1463040" y="881761"/>
                  </a:lnTo>
                  <a:lnTo>
                    <a:pt x="1505585" y="857250"/>
                  </a:lnTo>
                  <a:lnTo>
                    <a:pt x="1546860" y="830961"/>
                  </a:lnTo>
                  <a:lnTo>
                    <a:pt x="1586611" y="802894"/>
                  </a:lnTo>
                  <a:lnTo>
                    <a:pt x="1625092" y="773049"/>
                  </a:lnTo>
                  <a:lnTo>
                    <a:pt x="1661922" y="741680"/>
                  </a:lnTo>
                  <a:lnTo>
                    <a:pt x="1697228" y="708660"/>
                  </a:lnTo>
                  <a:lnTo>
                    <a:pt x="1731137" y="674116"/>
                  </a:lnTo>
                  <a:lnTo>
                    <a:pt x="1763268" y="638175"/>
                  </a:lnTo>
                  <a:lnTo>
                    <a:pt x="1793748" y="600837"/>
                  </a:lnTo>
                  <a:lnTo>
                    <a:pt x="1822450" y="562102"/>
                  </a:lnTo>
                  <a:lnTo>
                    <a:pt x="1849501" y="522224"/>
                  </a:lnTo>
                  <a:lnTo>
                    <a:pt x="1874647" y="481203"/>
                  </a:lnTo>
                  <a:lnTo>
                    <a:pt x="1898015" y="438912"/>
                  </a:lnTo>
                  <a:lnTo>
                    <a:pt x="1919478" y="395605"/>
                  </a:lnTo>
                  <a:lnTo>
                    <a:pt x="1939036" y="351409"/>
                  </a:lnTo>
                  <a:lnTo>
                    <a:pt x="1956562" y="306197"/>
                  </a:lnTo>
                  <a:lnTo>
                    <a:pt x="1972056" y="260096"/>
                  </a:lnTo>
                  <a:lnTo>
                    <a:pt x="1985391" y="213233"/>
                  </a:lnTo>
                  <a:lnTo>
                    <a:pt x="1985772" y="205994"/>
                  </a:lnTo>
                  <a:lnTo>
                    <a:pt x="1983359" y="199390"/>
                  </a:lnTo>
                  <a:lnTo>
                    <a:pt x="1978660" y="194183"/>
                  </a:lnTo>
                  <a:lnTo>
                    <a:pt x="1972056" y="191135"/>
                  </a:lnTo>
                  <a:lnTo>
                    <a:pt x="1317371" y="32385"/>
                  </a:lnTo>
                  <a:lnTo>
                    <a:pt x="1310386" y="32131"/>
                  </a:lnTo>
                  <a:lnTo>
                    <a:pt x="1304163" y="34417"/>
                  </a:lnTo>
                  <a:lnTo>
                    <a:pt x="1299210" y="38862"/>
                  </a:lnTo>
                  <a:lnTo>
                    <a:pt x="1296035" y="45085"/>
                  </a:lnTo>
                  <a:lnTo>
                    <a:pt x="1278763" y="91440"/>
                  </a:lnTo>
                  <a:lnTo>
                    <a:pt x="1255395" y="134874"/>
                  </a:lnTo>
                  <a:lnTo>
                    <a:pt x="1226439" y="174498"/>
                  </a:lnTo>
                  <a:lnTo>
                    <a:pt x="1192276" y="210058"/>
                  </a:lnTo>
                  <a:lnTo>
                    <a:pt x="1153414" y="240665"/>
                  </a:lnTo>
                  <a:lnTo>
                    <a:pt x="1110107" y="265811"/>
                  </a:lnTo>
                  <a:lnTo>
                    <a:pt x="1062863" y="284861"/>
                  </a:lnTo>
                  <a:lnTo>
                    <a:pt x="1012063" y="297307"/>
                  </a:lnTo>
                  <a:lnTo>
                    <a:pt x="957199" y="302387"/>
                  </a:lnTo>
                  <a:lnTo>
                    <a:pt x="903478" y="299212"/>
                  </a:lnTo>
                  <a:lnTo>
                    <a:pt x="851789" y="288036"/>
                  </a:lnTo>
                  <a:lnTo>
                    <a:pt x="802767" y="269748"/>
                  </a:lnTo>
                  <a:lnTo>
                    <a:pt x="757174" y="244602"/>
                  </a:lnTo>
                  <a:lnTo>
                    <a:pt x="715645" y="213233"/>
                  </a:lnTo>
                  <a:lnTo>
                    <a:pt x="709422" y="200025"/>
                  </a:lnTo>
                  <a:lnTo>
                    <a:pt x="710565" y="192913"/>
                  </a:lnTo>
                  <a:lnTo>
                    <a:pt x="714629" y="186563"/>
                  </a:lnTo>
                  <a:lnTo>
                    <a:pt x="870458" y="30734"/>
                  </a:lnTo>
                  <a:lnTo>
                    <a:pt x="875665" y="20574"/>
                  </a:lnTo>
                  <a:lnTo>
                    <a:pt x="873887" y="10033"/>
                  </a:lnTo>
                  <a:lnTo>
                    <a:pt x="866775" y="2286"/>
                  </a:lnTo>
                  <a:lnTo>
                    <a:pt x="855472" y="0"/>
                  </a:lnTo>
                  <a:close/>
                </a:path>
              </a:pathLst>
            </a:custGeom>
            <a:solidFill>
              <a:srgbClr val="C62F3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3" name="object 23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440935" y="1097279"/>
              <a:ext cx="4087367" cy="5364480"/>
            </a:xfrm>
            <a:prstGeom prst="rect">
              <a:avLst/>
            </a:prstGeom>
          </p:spPr>
        </p:pic>
      </p:grpSp>
      <p:sp>
        <p:nvSpPr>
          <p:cNvPr id="24" name="object 24" descr=""/>
          <p:cNvSpPr txBox="1"/>
          <p:nvPr/>
        </p:nvSpPr>
        <p:spPr>
          <a:xfrm>
            <a:off x="8714993" y="2931922"/>
            <a:ext cx="673100" cy="6350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000" spc="45" b="1">
                <a:solidFill>
                  <a:srgbClr val="FFFFFF"/>
                </a:solidFill>
                <a:latin typeface="Calibri"/>
                <a:cs typeface="Calibri"/>
              </a:rPr>
              <a:t>AFTER</a:t>
            </a:r>
            <a:endParaRPr sz="10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</a:pPr>
            <a:r>
              <a:rPr dirty="0" sz="1000" spc="65" b="1">
                <a:solidFill>
                  <a:srgbClr val="FFFFFF"/>
                </a:solidFill>
                <a:latin typeface="Calibri"/>
                <a:cs typeface="Calibri"/>
              </a:rPr>
              <a:t>touching</a:t>
            </a:r>
            <a:r>
              <a:rPr dirty="0" sz="1000" spc="18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000" spc="-50" b="1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dirty="0" sz="1000" spc="55" b="1">
                <a:solidFill>
                  <a:srgbClr val="FFFFFF"/>
                </a:solidFill>
                <a:latin typeface="Calibri"/>
                <a:cs typeface="Calibri"/>
              </a:rPr>
              <a:t> woman</a:t>
            </a:r>
            <a:r>
              <a:rPr dirty="0" sz="1000" spc="114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000" spc="-25" b="1">
                <a:solidFill>
                  <a:srgbClr val="FFFFFF"/>
                </a:solidFill>
                <a:latin typeface="Calibri"/>
                <a:cs typeface="Calibri"/>
              </a:rPr>
              <a:t>or</a:t>
            </a:r>
            <a:r>
              <a:rPr dirty="0" sz="1000" spc="40" b="1">
                <a:solidFill>
                  <a:srgbClr val="FFFFFF"/>
                </a:solidFill>
                <a:latin typeface="Calibri"/>
                <a:cs typeface="Calibri"/>
              </a:rPr>
              <a:t> newbown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25" name="object 25" descr=""/>
          <p:cNvSpPr txBox="1"/>
          <p:nvPr/>
        </p:nvSpPr>
        <p:spPr>
          <a:xfrm>
            <a:off x="8872219" y="5195696"/>
            <a:ext cx="1149350" cy="6350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000" spc="45" b="1">
                <a:solidFill>
                  <a:srgbClr val="FFFFFF"/>
                </a:solidFill>
                <a:latin typeface="Calibri"/>
                <a:cs typeface="Calibri"/>
              </a:rPr>
              <a:t>AFTER</a:t>
            </a:r>
            <a:endParaRPr sz="10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</a:pPr>
            <a:r>
              <a:rPr dirty="0" sz="1000" spc="65" b="1">
                <a:solidFill>
                  <a:srgbClr val="FFFFFF"/>
                </a:solidFill>
                <a:latin typeface="Calibri"/>
                <a:cs typeface="Calibri"/>
              </a:rPr>
              <a:t>touching</a:t>
            </a:r>
            <a:r>
              <a:rPr dirty="0" sz="1000" spc="15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000" b="1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dirty="0" sz="1000" spc="13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000" spc="40" b="1">
                <a:solidFill>
                  <a:srgbClr val="FFFFFF"/>
                </a:solidFill>
                <a:latin typeface="Calibri"/>
                <a:cs typeface="Calibri"/>
              </a:rPr>
              <a:t>woman </a:t>
            </a:r>
            <a:r>
              <a:rPr dirty="0" sz="1000" b="1">
                <a:solidFill>
                  <a:srgbClr val="FFFFFF"/>
                </a:solidFill>
                <a:latin typeface="Calibri"/>
                <a:cs typeface="Calibri"/>
              </a:rPr>
              <a:t>or</a:t>
            </a:r>
            <a:r>
              <a:rPr dirty="0" sz="1000" spc="14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000" spc="35" b="1">
                <a:solidFill>
                  <a:srgbClr val="FFFFFF"/>
                </a:solidFill>
                <a:latin typeface="Calibri"/>
                <a:cs typeface="Calibri"/>
              </a:rPr>
              <a:t>newborn’s</a:t>
            </a: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000" spc="50" b="1">
                <a:solidFill>
                  <a:srgbClr val="FFFFFF"/>
                </a:solidFill>
                <a:latin typeface="Calibri"/>
                <a:cs typeface="Calibri"/>
              </a:rPr>
              <a:t>surroundings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26" name="object 26" descr=""/>
          <p:cNvSpPr txBox="1"/>
          <p:nvPr/>
        </p:nvSpPr>
        <p:spPr>
          <a:xfrm>
            <a:off x="8306816" y="2953638"/>
            <a:ext cx="263525" cy="5892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3700" spc="-50" b="1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3700">
              <a:latin typeface="Calibri"/>
              <a:cs typeface="Calibri"/>
            </a:endParaRPr>
          </a:p>
        </p:txBody>
      </p:sp>
      <p:sp>
        <p:nvSpPr>
          <p:cNvPr id="27" name="object 27" descr=""/>
          <p:cNvSpPr txBox="1"/>
          <p:nvPr/>
        </p:nvSpPr>
        <p:spPr>
          <a:xfrm>
            <a:off x="8464042" y="5171059"/>
            <a:ext cx="263525" cy="5892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3700" spc="-50" b="1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3700">
              <a:latin typeface="Calibri"/>
              <a:cs typeface="Calibri"/>
            </a:endParaRPr>
          </a:p>
        </p:txBody>
      </p:sp>
      <p:grpSp>
        <p:nvGrpSpPr>
          <p:cNvPr id="28" name="object 28" descr=""/>
          <p:cNvGrpSpPr/>
          <p:nvPr/>
        </p:nvGrpSpPr>
        <p:grpSpPr>
          <a:xfrm>
            <a:off x="5091557" y="1762251"/>
            <a:ext cx="3506470" cy="3369310"/>
            <a:chOff x="5091557" y="1762251"/>
            <a:chExt cx="3506470" cy="3369310"/>
          </a:xfrm>
        </p:grpSpPr>
        <p:sp>
          <p:nvSpPr>
            <p:cNvPr id="29" name="object 29" descr=""/>
            <p:cNvSpPr/>
            <p:nvPr/>
          </p:nvSpPr>
          <p:spPr>
            <a:xfrm>
              <a:off x="5091557" y="4474336"/>
              <a:ext cx="277495" cy="301625"/>
            </a:xfrm>
            <a:custGeom>
              <a:avLst/>
              <a:gdLst/>
              <a:ahLst/>
              <a:cxnLst/>
              <a:rect l="l" t="t" r="r" b="b"/>
              <a:pathLst>
                <a:path w="277495" h="301625">
                  <a:moveTo>
                    <a:pt x="162305" y="126"/>
                  </a:moveTo>
                  <a:lnTo>
                    <a:pt x="124840" y="21716"/>
                  </a:lnTo>
                  <a:lnTo>
                    <a:pt x="119125" y="36829"/>
                  </a:lnTo>
                  <a:lnTo>
                    <a:pt x="120141" y="38734"/>
                  </a:lnTo>
                  <a:lnTo>
                    <a:pt x="120903" y="39496"/>
                  </a:lnTo>
                  <a:lnTo>
                    <a:pt x="123570" y="41147"/>
                  </a:lnTo>
                  <a:lnTo>
                    <a:pt x="126618" y="41655"/>
                  </a:lnTo>
                  <a:lnTo>
                    <a:pt x="141223" y="41909"/>
                  </a:lnTo>
                  <a:lnTo>
                    <a:pt x="153669" y="43052"/>
                  </a:lnTo>
                  <a:lnTo>
                    <a:pt x="194563" y="58546"/>
                  </a:lnTo>
                  <a:lnTo>
                    <a:pt x="210311" y="84835"/>
                  </a:lnTo>
                  <a:lnTo>
                    <a:pt x="210311" y="89407"/>
                  </a:lnTo>
                  <a:lnTo>
                    <a:pt x="186308" y="124205"/>
                  </a:lnTo>
                  <a:lnTo>
                    <a:pt x="168909" y="127761"/>
                  </a:lnTo>
                  <a:lnTo>
                    <a:pt x="162432" y="127253"/>
                  </a:lnTo>
                  <a:lnTo>
                    <a:pt x="148589" y="123443"/>
                  </a:lnTo>
                  <a:lnTo>
                    <a:pt x="141350" y="120141"/>
                  </a:lnTo>
                  <a:lnTo>
                    <a:pt x="110362" y="100710"/>
                  </a:lnTo>
                  <a:lnTo>
                    <a:pt x="108838" y="100202"/>
                  </a:lnTo>
                  <a:lnTo>
                    <a:pt x="106044" y="99821"/>
                  </a:lnTo>
                  <a:lnTo>
                    <a:pt x="104520" y="100202"/>
                  </a:lnTo>
                  <a:lnTo>
                    <a:pt x="101472" y="101853"/>
                  </a:lnTo>
                  <a:lnTo>
                    <a:pt x="83946" y="133476"/>
                  </a:lnTo>
                  <a:lnTo>
                    <a:pt x="84327" y="135127"/>
                  </a:lnTo>
                  <a:lnTo>
                    <a:pt x="86105" y="137413"/>
                  </a:lnTo>
                  <a:lnTo>
                    <a:pt x="87375" y="138556"/>
                  </a:lnTo>
                  <a:lnTo>
                    <a:pt x="110870" y="153161"/>
                  </a:lnTo>
                  <a:lnTo>
                    <a:pt x="117415" y="157547"/>
                  </a:lnTo>
                  <a:lnTo>
                    <a:pt x="147573" y="195325"/>
                  </a:lnTo>
                  <a:lnTo>
                    <a:pt x="148462" y="201421"/>
                  </a:lnTo>
                  <a:lnTo>
                    <a:pt x="147192" y="213486"/>
                  </a:lnTo>
                  <a:lnTo>
                    <a:pt x="119760" y="243077"/>
                  </a:lnTo>
                  <a:lnTo>
                    <a:pt x="108330" y="244474"/>
                  </a:lnTo>
                  <a:lnTo>
                    <a:pt x="102234" y="243966"/>
                  </a:lnTo>
                  <a:lnTo>
                    <a:pt x="63785" y="224837"/>
                  </a:lnTo>
                  <a:lnTo>
                    <a:pt x="36956" y="194690"/>
                  </a:lnTo>
                  <a:lnTo>
                    <a:pt x="29971" y="182752"/>
                  </a:lnTo>
                  <a:lnTo>
                    <a:pt x="28193" y="180593"/>
                  </a:lnTo>
                  <a:lnTo>
                    <a:pt x="888" y="211454"/>
                  </a:lnTo>
                  <a:lnTo>
                    <a:pt x="0" y="216534"/>
                  </a:lnTo>
                  <a:lnTo>
                    <a:pt x="126" y="218312"/>
                  </a:lnTo>
                  <a:lnTo>
                    <a:pt x="26288" y="254761"/>
                  </a:lnTo>
                  <a:lnTo>
                    <a:pt x="66579" y="283817"/>
                  </a:lnTo>
                  <a:lnTo>
                    <a:pt x="108729" y="299400"/>
                  </a:lnTo>
                  <a:lnTo>
                    <a:pt x="128783" y="301444"/>
                  </a:lnTo>
                  <a:lnTo>
                    <a:pt x="138429" y="300989"/>
                  </a:lnTo>
                  <a:lnTo>
                    <a:pt x="181639" y="283456"/>
                  </a:lnTo>
                  <a:lnTo>
                    <a:pt x="206501" y="252602"/>
                  </a:lnTo>
                  <a:lnTo>
                    <a:pt x="212597" y="228472"/>
                  </a:lnTo>
                  <a:lnTo>
                    <a:pt x="212597" y="220217"/>
                  </a:lnTo>
                  <a:lnTo>
                    <a:pt x="197292" y="182248"/>
                  </a:lnTo>
                  <a:lnTo>
                    <a:pt x="181736" y="166496"/>
                  </a:lnTo>
                  <a:lnTo>
                    <a:pt x="182117" y="165861"/>
                  </a:lnTo>
                  <a:lnTo>
                    <a:pt x="190626" y="168655"/>
                  </a:lnTo>
                  <a:lnTo>
                    <a:pt x="198881" y="170052"/>
                  </a:lnTo>
                  <a:lnTo>
                    <a:pt x="214629" y="169798"/>
                  </a:lnTo>
                  <a:lnTo>
                    <a:pt x="253116" y="148873"/>
                  </a:lnTo>
                  <a:lnTo>
                    <a:pt x="274958" y="111422"/>
                  </a:lnTo>
                  <a:lnTo>
                    <a:pt x="277340" y="96631"/>
                  </a:lnTo>
                  <a:lnTo>
                    <a:pt x="277240" y="89344"/>
                  </a:lnTo>
                  <a:lnTo>
                    <a:pt x="258444" y="47878"/>
                  </a:lnTo>
                  <a:lnTo>
                    <a:pt x="228726" y="23367"/>
                  </a:lnTo>
                  <a:lnTo>
                    <a:pt x="188325" y="5254"/>
                  </a:lnTo>
                  <a:lnTo>
                    <a:pt x="168909" y="888"/>
                  </a:lnTo>
                  <a:lnTo>
                    <a:pt x="162305" y="12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0" name="object 30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470144" y="4616576"/>
              <a:ext cx="1252347" cy="514604"/>
            </a:xfrm>
            <a:prstGeom prst="rect">
              <a:avLst/>
            </a:prstGeom>
          </p:spPr>
        </p:pic>
        <p:sp>
          <p:nvSpPr>
            <p:cNvPr id="31" name="object 31" descr=""/>
            <p:cNvSpPr/>
            <p:nvPr/>
          </p:nvSpPr>
          <p:spPr>
            <a:xfrm>
              <a:off x="7116952" y="2135014"/>
              <a:ext cx="311785" cy="316865"/>
            </a:xfrm>
            <a:custGeom>
              <a:avLst/>
              <a:gdLst/>
              <a:ahLst/>
              <a:cxnLst/>
              <a:rect l="l" t="t" r="r" b="b"/>
              <a:pathLst>
                <a:path w="311784" h="316864">
                  <a:moveTo>
                    <a:pt x="112180" y="0"/>
                  </a:moveTo>
                  <a:lnTo>
                    <a:pt x="69627" y="12348"/>
                  </a:lnTo>
                  <a:lnTo>
                    <a:pt x="35325" y="38348"/>
                  </a:lnTo>
                  <a:lnTo>
                    <a:pt x="10541" y="70340"/>
                  </a:lnTo>
                  <a:lnTo>
                    <a:pt x="0" y="98280"/>
                  </a:lnTo>
                  <a:lnTo>
                    <a:pt x="254" y="101328"/>
                  </a:lnTo>
                  <a:lnTo>
                    <a:pt x="25908" y="134856"/>
                  </a:lnTo>
                  <a:lnTo>
                    <a:pt x="30099" y="135872"/>
                  </a:lnTo>
                  <a:lnTo>
                    <a:pt x="31369" y="135491"/>
                  </a:lnTo>
                  <a:lnTo>
                    <a:pt x="34036" y="133459"/>
                  </a:lnTo>
                  <a:lnTo>
                    <a:pt x="35560" y="130919"/>
                  </a:lnTo>
                  <a:lnTo>
                    <a:pt x="38227" y="122918"/>
                  </a:lnTo>
                  <a:lnTo>
                    <a:pt x="45212" y="107297"/>
                  </a:lnTo>
                  <a:lnTo>
                    <a:pt x="74930" y="74531"/>
                  </a:lnTo>
                  <a:lnTo>
                    <a:pt x="94615" y="69070"/>
                  </a:lnTo>
                  <a:lnTo>
                    <a:pt x="103632" y="70594"/>
                  </a:lnTo>
                  <a:lnTo>
                    <a:pt x="133985" y="105773"/>
                  </a:lnTo>
                  <a:lnTo>
                    <a:pt x="140462" y="148445"/>
                  </a:lnTo>
                  <a:lnTo>
                    <a:pt x="140462" y="156900"/>
                  </a:lnTo>
                  <a:lnTo>
                    <a:pt x="140081" y="166082"/>
                  </a:lnTo>
                  <a:lnTo>
                    <a:pt x="139319" y="176002"/>
                  </a:lnTo>
                  <a:lnTo>
                    <a:pt x="129794" y="265920"/>
                  </a:lnTo>
                  <a:lnTo>
                    <a:pt x="129794" y="276334"/>
                  </a:lnTo>
                  <a:lnTo>
                    <a:pt x="148082" y="309989"/>
                  </a:lnTo>
                  <a:lnTo>
                    <a:pt x="160147" y="316847"/>
                  </a:lnTo>
                  <a:lnTo>
                    <a:pt x="162433" y="316593"/>
                  </a:lnTo>
                  <a:lnTo>
                    <a:pt x="309753" y="207627"/>
                  </a:lnTo>
                  <a:lnTo>
                    <a:pt x="311531" y="203563"/>
                  </a:lnTo>
                  <a:lnTo>
                    <a:pt x="311404" y="201912"/>
                  </a:lnTo>
                  <a:lnTo>
                    <a:pt x="285877" y="169019"/>
                  </a:lnTo>
                  <a:lnTo>
                    <a:pt x="284226" y="168511"/>
                  </a:lnTo>
                  <a:lnTo>
                    <a:pt x="281051" y="168638"/>
                  </a:lnTo>
                  <a:lnTo>
                    <a:pt x="279527" y="169146"/>
                  </a:lnTo>
                  <a:lnTo>
                    <a:pt x="185039" y="240393"/>
                  </a:lnTo>
                  <a:lnTo>
                    <a:pt x="193643" y="173743"/>
                  </a:lnTo>
                  <a:lnTo>
                    <a:pt x="195453" y="157636"/>
                  </a:lnTo>
                  <a:lnTo>
                    <a:pt x="196691" y="142934"/>
                  </a:lnTo>
                  <a:lnTo>
                    <a:pt x="197358" y="129649"/>
                  </a:lnTo>
                  <a:lnTo>
                    <a:pt x="197596" y="117506"/>
                  </a:lnTo>
                  <a:lnTo>
                    <a:pt x="197358" y="106233"/>
                  </a:lnTo>
                  <a:lnTo>
                    <a:pt x="189362" y="62089"/>
                  </a:lnTo>
                  <a:lnTo>
                    <a:pt x="166413" y="24709"/>
                  </a:lnTo>
                  <a:lnTo>
                    <a:pt x="127587" y="1402"/>
                  </a:lnTo>
                  <a:lnTo>
                    <a:pt x="120015" y="236"/>
                  </a:lnTo>
                  <a:lnTo>
                    <a:pt x="11218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2" name="object 32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567422" y="1762251"/>
              <a:ext cx="1030351" cy="505333"/>
            </a:xfrm>
            <a:prstGeom prst="rect">
              <a:avLst/>
            </a:prstGeom>
          </p:spPr>
        </p:pic>
      </p:grpSp>
      <p:sp>
        <p:nvSpPr>
          <p:cNvPr id="33" name="object 33" descr=""/>
          <p:cNvSpPr txBox="1"/>
          <p:nvPr/>
        </p:nvSpPr>
        <p:spPr>
          <a:xfrm>
            <a:off x="8004175" y="1688718"/>
            <a:ext cx="93345" cy="32575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3335">
              <a:lnSpc>
                <a:spcPts val="1185"/>
              </a:lnSpc>
              <a:spcBef>
                <a:spcPts val="95"/>
              </a:spcBef>
            </a:pPr>
            <a:r>
              <a:rPr dirty="0" sz="1000" spc="-50" b="1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endParaRPr sz="1000">
              <a:latin typeface="Calibri"/>
              <a:cs typeface="Calibri"/>
            </a:endParaRPr>
          </a:p>
          <a:p>
            <a:pPr marL="12700">
              <a:lnSpc>
                <a:spcPts val="1185"/>
              </a:lnSpc>
            </a:pPr>
            <a:r>
              <a:rPr dirty="0" sz="1000" spc="-50" b="1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34" name="object 34" descr=""/>
          <p:cNvSpPr/>
          <p:nvPr/>
        </p:nvSpPr>
        <p:spPr>
          <a:xfrm>
            <a:off x="3927347" y="2676144"/>
            <a:ext cx="1545590" cy="1222375"/>
          </a:xfrm>
          <a:custGeom>
            <a:avLst/>
            <a:gdLst/>
            <a:ahLst/>
            <a:cxnLst/>
            <a:rect l="l" t="t" r="r" b="b"/>
            <a:pathLst>
              <a:path w="1545589" h="1222375">
                <a:moveTo>
                  <a:pt x="1064005" y="0"/>
                </a:moveTo>
                <a:lnTo>
                  <a:pt x="1053337" y="508"/>
                </a:lnTo>
                <a:lnTo>
                  <a:pt x="1044701" y="6604"/>
                </a:lnTo>
                <a:lnTo>
                  <a:pt x="1041145" y="17526"/>
                </a:lnTo>
                <a:lnTo>
                  <a:pt x="1041145" y="188976"/>
                </a:lnTo>
                <a:lnTo>
                  <a:pt x="1039748" y="196088"/>
                </a:lnTo>
                <a:lnTo>
                  <a:pt x="1035811" y="201803"/>
                </a:lnTo>
                <a:lnTo>
                  <a:pt x="1030096" y="205740"/>
                </a:lnTo>
                <a:lnTo>
                  <a:pt x="1023111" y="207136"/>
                </a:lnTo>
                <a:lnTo>
                  <a:pt x="18160" y="207136"/>
                </a:lnTo>
                <a:lnTo>
                  <a:pt x="11048" y="208534"/>
                </a:lnTo>
                <a:lnTo>
                  <a:pt x="5333" y="212471"/>
                </a:lnTo>
                <a:lnTo>
                  <a:pt x="1396" y="218186"/>
                </a:lnTo>
                <a:lnTo>
                  <a:pt x="0" y="225171"/>
                </a:lnTo>
                <a:lnTo>
                  <a:pt x="0" y="996822"/>
                </a:lnTo>
                <a:lnTo>
                  <a:pt x="1396" y="1003808"/>
                </a:lnTo>
                <a:lnTo>
                  <a:pt x="5333" y="1009650"/>
                </a:lnTo>
                <a:lnTo>
                  <a:pt x="11048" y="1013460"/>
                </a:lnTo>
                <a:lnTo>
                  <a:pt x="18160" y="1014857"/>
                </a:lnTo>
                <a:lnTo>
                  <a:pt x="1023111" y="1014857"/>
                </a:lnTo>
                <a:lnTo>
                  <a:pt x="1030096" y="1016381"/>
                </a:lnTo>
                <a:lnTo>
                  <a:pt x="1035811" y="1020191"/>
                </a:lnTo>
                <a:lnTo>
                  <a:pt x="1039748" y="1025906"/>
                </a:lnTo>
                <a:lnTo>
                  <a:pt x="1041145" y="1033018"/>
                </a:lnTo>
                <a:lnTo>
                  <a:pt x="1041145" y="1204468"/>
                </a:lnTo>
                <a:lnTo>
                  <a:pt x="1044701" y="1215390"/>
                </a:lnTo>
                <a:lnTo>
                  <a:pt x="1053337" y="1221613"/>
                </a:lnTo>
                <a:lnTo>
                  <a:pt x="1064005" y="1221994"/>
                </a:lnTo>
                <a:lnTo>
                  <a:pt x="1073530" y="1215644"/>
                </a:lnTo>
                <a:lnTo>
                  <a:pt x="1545335" y="615569"/>
                </a:lnTo>
                <a:lnTo>
                  <a:pt x="1545335" y="606425"/>
                </a:lnTo>
                <a:lnTo>
                  <a:pt x="1073530" y="6350"/>
                </a:lnTo>
                <a:lnTo>
                  <a:pt x="1064005" y="0"/>
                </a:lnTo>
                <a:close/>
              </a:path>
            </a:pathLst>
          </a:custGeom>
          <a:solidFill>
            <a:srgbClr val="20287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object 35" descr=""/>
          <p:cNvSpPr txBox="1"/>
          <p:nvPr/>
        </p:nvSpPr>
        <p:spPr>
          <a:xfrm>
            <a:off x="4063619" y="2782950"/>
            <a:ext cx="1034415" cy="807085"/>
          </a:xfrm>
          <a:prstGeom prst="rect">
            <a:avLst/>
          </a:prstGeom>
        </p:spPr>
        <p:txBody>
          <a:bodyPr wrap="square" lIns="0" tIns="2857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225"/>
              </a:spcBef>
            </a:pPr>
            <a:endParaRPr sz="1000">
              <a:latin typeface="Times New Roman"/>
              <a:cs typeface="Times New Roman"/>
            </a:endParaRPr>
          </a:p>
          <a:p>
            <a:pPr marL="347980">
              <a:lnSpc>
                <a:spcPts val="75"/>
              </a:lnSpc>
            </a:pPr>
            <a:r>
              <a:rPr dirty="0" sz="1000" spc="50" b="1">
                <a:solidFill>
                  <a:srgbClr val="FFFFFF"/>
                </a:solidFill>
                <a:latin typeface="Calibri"/>
                <a:cs typeface="Calibri"/>
              </a:rPr>
              <a:t>BEFORE</a:t>
            </a:r>
            <a:endParaRPr sz="1000">
              <a:latin typeface="Calibri"/>
              <a:cs typeface="Calibri"/>
            </a:endParaRPr>
          </a:p>
          <a:p>
            <a:pPr marL="38100">
              <a:lnSpc>
                <a:spcPts val="2655"/>
              </a:lnSpc>
            </a:pPr>
            <a:r>
              <a:rPr dirty="0" baseline="-18779" sz="5325" b="1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dirty="0" baseline="-18779" sz="5325" spc="-22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000" spc="65" b="1">
                <a:solidFill>
                  <a:srgbClr val="FFFFFF"/>
                </a:solidFill>
                <a:latin typeface="Calibri"/>
                <a:cs typeface="Calibri"/>
              </a:rPr>
              <a:t>touching</a:t>
            </a:r>
            <a:r>
              <a:rPr dirty="0" sz="1000" spc="16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000" spc="-50" b="1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endParaRPr sz="1000">
              <a:latin typeface="Calibri"/>
              <a:cs typeface="Calibri"/>
            </a:endParaRPr>
          </a:p>
          <a:p>
            <a:pPr marL="347980">
              <a:lnSpc>
                <a:spcPts val="944"/>
              </a:lnSpc>
            </a:pPr>
            <a:r>
              <a:rPr dirty="0" sz="1000" spc="55" b="1">
                <a:solidFill>
                  <a:srgbClr val="FFFFFF"/>
                </a:solidFill>
                <a:latin typeface="Calibri"/>
                <a:cs typeface="Calibri"/>
              </a:rPr>
              <a:t>woman</a:t>
            </a:r>
            <a:r>
              <a:rPr dirty="0" sz="1000" spc="114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000" spc="-25" b="1">
                <a:solidFill>
                  <a:srgbClr val="FFFFFF"/>
                </a:solidFill>
                <a:latin typeface="Calibri"/>
                <a:cs typeface="Calibri"/>
              </a:rPr>
              <a:t>or</a:t>
            </a:r>
            <a:endParaRPr sz="1000">
              <a:latin typeface="Calibri"/>
              <a:cs typeface="Calibri"/>
            </a:endParaRPr>
          </a:p>
          <a:p>
            <a:pPr marL="347980">
              <a:lnSpc>
                <a:spcPct val="100000"/>
              </a:lnSpc>
            </a:pPr>
            <a:r>
              <a:rPr dirty="0" sz="1000" spc="45" b="1">
                <a:solidFill>
                  <a:srgbClr val="FFFFFF"/>
                </a:solidFill>
                <a:latin typeface="Calibri"/>
                <a:cs typeface="Calibri"/>
              </a:rPr>
              <a:t>newborn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37" name="object 37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30"/>
              </a:lnSpc>
            </a:pPr>
            <a:r>
              <a:rPr dirty="0"/>
              <a:t>Module</a:t>
            </a:r>
            <a:r>
              <a:rPr dirty="0" spc="190"/>
              <a:t> </a:t>
            </a:r>
            <a:r>
              <a:rPr dirty="0" spc="-65"/>
              <a:t>1a:</a:t>
            </a:r>
            <a:r>
              <a:rPr dirty="0" spc="15"/>
              <a:t> </a:t>
            </a:r>
            <a:r>
              <a:rPr dirty="0" spc="50"/>
              <a:t>Hand</a:t>
            </a:r>
            <a:r>
              <a:rPr dirty="0" spc="210"/>
              <a:t> </a:t>
            </a:r>
            <a:r>
              <a:rPr dirty="0" spc="45"/>
              <a:t>hygiene</a:t>
            </a:r>
            <a:r>
              <a:rPr dirty="0" spc="225"/>
              <a:t> </a:t>
            </a:r>
            <a:r>
              <a:rPr dirty="0"/>
              <a:t>at</a:t>
            </a:r>
            <a:r>
              <a:rPr dirty="0" spc="165"/>
              <a:t> </a:t>
            </a:r>
            <a:r>
              <a:rPr dirty="0" spc="50"/>
              <a:t>every</a:t>
            </a:r>
            <a:r>
              <a:rPr dirty="0" spc="180"/>
              <a:t> </a:t>
            </a:r>
            <a:r>
              <a:rPr dirty="0" spc="45"/>
              <a:t>moment</a:t>
            </a:r>
          </a:p>
        </p:txBody>
      </p:sp>
      <p:sp>
        <p:nvSpPr>
          <p:cNvPr id="36" name="object 36" descr=""/>
          <p:cNvSpPr txBox="1"/>
          <p:nvPr/>
        </p:nvSpPr>
        <p:spPr>
          <a:xfrm>
            <a:off x="9635337" y="6309436"/>
            <a:ext cx="582295" cy="3943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dirty="0" sz="900" spc="-10">
                <a:latin typeface="Calibri"/>
                <a:cs typeface="Calibri"/>
              </a:rPr>
              <a:t>Version</a:t>
            </a:r>
            <a:r>
              <a:rPr dirty="0" sz="900" spc="5">
                <a:latin typeface="Calibri"/>
                <a:cs typeface="Calibri"/>
              </a:rPr>
              <a:t> </a:t>
            </a:r>
            <a:r>
              <a:rPr dirty="0" sz="900" spc="-25">
                <a:latin typeface="Calibri"/>
                <a:cs typeface="Calibri"/>
              </a:rPr>
              <a:t>1.0</a:t>
            </a:r>
            <a:r>
              <a:rPr dirty="0" sz="900" spc="500">
                <a:latin typeface="Calibri"/>
                <a:cs typeface="Calibri"/>
              </a:rPr>
              <a:t> </a:t>
            </a:r>
            <a:r>
              <a:rPr dirty="0" sz="900" spc="-30">
                <a:latin typeface="Calibri"/>
                <a:cs typeface="Calibri"/>
              </a:rPr>
              <a:t>15-SEP-</a:t>
            </a:r>
            <a:r>
              <a:rPr dirty="0" sz="900" spc="-20">
                <a:latin typeface="Calibri"/>
                <a:cs typeface="Calibri"/>
              </a:rPr>
              <a:t>2023</a:t>
            </a:r>
            <a:endParaRPr sz="9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4" name="object 4" descr="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0153522" y="1099565"/>
            <a:ext cx="215900" cy="3543935"/>
          </a:xfrm>
          <a:prstGeom prst="rect">
            <a:avLst/>
          </a:prstGeom>
        </p:spPr>
        <p:txBody>
          <a:bodyPr wrap="square" lIns="0" tIns="0" rIns="0" bIns="0" rtlCol="0" vert="vert">
            <a:spAutoFit/>
          </a:bodyPr>
          <a:lstStyle/>
          <a:p>
            <a:pPr marL="12700">
              <a:lnSpc>
                <a:spcPts val="1525"/>
              </a:lnSpc>
            </a:pPr>
            <a:r>
              <a:rPr dirty="0" sz="1500" spc="80" b="1">
                <a:solidFill>
                  <a:srgbClr val="F87C1F"/>
                </a:solidFill>
                <a:latin typeface="Calibri"/>
                <a:cs typeface="Calibri"/>
              </a:rPr>
              <a:t>When</a:t>
            </a:r>
            <a:r>
              <a:rPr dirty="0" sz="1500" spc="16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should</a:t>
            </a:r>
            <a:r>
              <a:rPr dirty="0" sz="1500" spc="16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we</a:t>
            </a:r>
            <a:r>
              <a:rPr dirty="0" sz="1500" spc="13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70" b="1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dirty="0" sz="1500" spc="19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had</a:t>
            </a:r>
            <a:r>
              <a:rPr dirty="0" sz="1500" spc="17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65" b="1">
                <a:solidFill>
                  <a:srgbClr val="F87C1F"/>
                </a:solidFill>
                <a:latin typeface="Calibri"/>
                <a:cs typeface="Calibri"/>
              </a:rPr>
              <a:t>hygiene?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6" name="object 6" descr="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 descr=""/>
          <p:cNvSpPr txBox="1"/>
          <p:nvPr/>
        </p:nvSpPr>
        <p:spPr>
          <a:xfrm>
            <a:off x="10127742" y="500888"/>
            <a:ext cx="16256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380">
                <a:solidFill>
                  <a:srgbClr val="FFFFFF"/>
                </a:solidFill>
                <a:latin typeface="Calibri"/>
                <a:cs typeface="Calibri"/>
              </a:rPr>
              <a:t>11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8" name="object 8" descr=""/>
          <p:cNvSpPr/>
          <p:nvPr/>
        </p:nvSpPr>
        <p:spPr>
          <a:xfrm>
            <a:off x="4227576" y="7139940"/>
            <a:ext cx="3637915" cy="0"/>
          </a:xfrm>
          <a:custGeom>
            <a:avLst/>
            <a:gdLst/>
            <a:ahLst/>
            <a:cxnLst/>
            <a:rect l="l" t="t" r="r" b="b"/>
            <a:pathLst>
              <a:path w="3637915" h="0">
                <a:moveTo>
                  <a:pt x="0" y="0"/>
                </a:moveTo>
                <a:lnTo>
                  <a:pt x="3637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9" name="object 9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49740" y="6920483"/>
            <a:ext cx="381000" cy="406908"/>
          </a:xfrm>
          <a:prstGeom prst="rect">
            <a:avLst/>
          </a:prstGeom>
        </p:spPr>
      </p:pic>
      <p:pic>
        <p:nvPicPr>
          <p:cNvPr id="10" name="object 10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91371" y="6903719"/>
            <a:ext cx="411479" cy="420623"/>
          </a:xfrm>
          <a:prstGeom prst="rect">
            <a:avLst/>
          </a:prstGeom>
        </p:spPr>
      </p:pic>
      <p:grpSp>
        <p:nvGrpSpPr>
          <p:cNvPr id="11" name="object 11" descr="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12" name="object 12" descr="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4" name="object 14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pic>
        <p:nvPicPr>
          <p:cNvPr id="15" name="object 15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42164" y="6926612"/>
            <a:ext cx="431275" cy="419066"/>
          </a:xfrm>
          <a:prstGeom prst="rect">
            <a:avLst/>
          </a:prstGeom>
        </p:spPr>
      </p:pic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3970">
              <a:lnSpc>
                <a:spcPct val="100000"/>
              </a:lnSpc>
              <a:spcBef>
                <a:spcPts val="100"/>
              </a:spcBef>
            </a:pPr>
            <a:r>
              <a:rPr dirty="0" spc="135"/>
              <a:t>Before</a:t>
            </a:r>
            <a:r>
              <a:rPr dirty="0" spc="265"/>
              <a:t> </a:t>
            </a:r>
            <a:r>
              <a:rPr dirty="0" spc="185"/>
              <a:t>touching</a:t>
            </a:r>
            <a:r>
              <a:rPr dirty="0" spc="290"/>
              <a:t> </a:t>
            </a:r>
            <a:r>
              <a:rPr dirty="0"/>
              <a:t>a</a:t>
            </a:r>
            <a:r>
              <a:rPr dirty="0" spc="275"/>
              <a:t> </a:t>
            </a:r>
            <a:r>
              <a:rPr dirty="0" spc="155"/>
              <a:t>woman</a:t>
            </a:r>
            <a:r>
              <a:rPr dirty="0" spc="290"/>
              <a:t> </a:t>
            </a:r>
            <a:r>
              <a:rPr dirty="0" spc="70"/>
              <a:t>or</a:t>
            </a:r>
            <a:r>
              <a:rPr dirty="0" spc="215"/>
              <a:t> </a:t>
            </a:r>
            <a:r>
              <a:rPr dirty="0" spc="135"/>
              <a:t>newborn</a:t>
            </a:r>
          </a:p>
        </p:txBody>
      </p:sp>
      <p:sp>
        <p:nvSpPr>
          <p:cNvPr id="17" name="object 17" descr=""/>
          <p:cNvSpPr txBox="1"/>
          <p:nvPr/>
        </p:nvSpPr>
        <p:spPr>
          <a:xfrm>
            <a:off x="526795" y="4774133"/>
            <a:ext cx="2247265" cy="2546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dirty="0" sz="1500" spc="90" b="1">
                <a:solidFill>
                  <a:srgbClr val="24408F"/>
                </a:solidFill>
                <a:latin typeface="Calibri"/>
                <a:cs typeface="Calibri"/>
              </a:rPr>
              <a:t>BEFORE</a:t>
            </a:r>
            <a:r>
              <a:rPr dirty="0" sz="1500" spc="245" b="1">
                <a:solidFill>
                  <a:srgbClr val="24408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shaking</a:t>
            </a:r>
            <a:r>
              <a:rPr dirty="0" sz="15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hands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8" name="object 18" descr=""/>
          <p:cNvSpPr txBox="1"/>
          <p:nvPr/>
        </p:nvSpPr>
        <p:spPr>
          <a:xfrm>
            <a:off x="526795" y="5155819"/>
            <a:ext cx="421449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dirty="0" sz="1500" spc="90" b="1">
                <a:solidFill>
                  <a:srgbClr val="24408F"/>
                </a:solidFill>
                <a:latin typeface="Calibri"/>
                <a:cs typeface="Calibri"/>
              </a:rPr>
              <a:t>BEFORE</a:t>
            </a:r>
            <a:r>
              <a:rPr dirty="0" sz="1500" spc="290" b="1">
                <a:solidFill>
                  <a:srgbClr val="24408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examining</a:t>
            </a:r>
            <a:r>
              <a:rPr dirty="0" sz="15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dirty="0" sz="1500" spc="20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woman</a:t>
            </a:r>
            <a:r>
              <a:rPr dirty="0" sz="15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or</a:t>
            </a:r>
            <a:r>
              <a:rPr dirty="0" sz="15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their</a:t>
            </a:r>
            <a:r>
              <a:rPr dirty="0" sz="1500" spc="1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35">
                <a:solidFill>
                  <a:srgbClr val="221F1F"/>
                </a:solidFill>
                <a:latin typeface="Calibri"/>
                <a:cs typeface="Calibri"/>
              </a:rPr>
              <a:t>newborn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9" name="object 19" descr=""/>
          <p:cNvSpPr txBox="1"/>
          <p:nvPr/>
        </p:nvSpPr>
        <p:spPr>
          <a:xfrm>
            <a:off x="526795" y="5428615"/>
            <a:ext cx="3702685" cy="699135"/>
          </a:xfrm>
          <a:prstGeom prst="rect">
            <a:avLst/>
          </a:prstGeom>
        </p:spPr>
        <p:txBody>
          <a:bodyPr wrap="square" lIns="0" tIns="120650" rIns="0" bIns="0" rtlCol="0" vert="horz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950"/>
              </a:spcBef>
              <a:buFont typeface="Calibri"/>
              <a:buChar char="•"/>
              <a:tabLst>
                <a:tab pos="240665" algn="l"/>
              </a:tabLst>
            </a:pPr>
            <a:r>
              <a:rPr dirty="0" sz="1500" spc="90" b="1">
                <a:solidFill>
                  <a:srgbClr val="24408F"/>
                </a:solidFill>
                <a:latin typeface="Calibri"/>
                <a:cs typeface="Calibri"/>
              </a:rPr>
              <a:t>BEFORE</a:t>
            </a:r>
            <a:r>
              <a:rPr dirty="0" sz="1500" spc="250" b="1">
                <a:solidFill>
                  <a:srgbClr val="24408F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stroking</a:t>
            </a:r>
            <a:r>
              <a:rPr dirty="0" sz="15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dirty="0" sz="1500" spc="1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newborn’s</a:t>
            </a:r>
            <a:r>
              <a:rPr dirty="0" sz="1500" spc="11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35">
                <a:solidFill>
                  <a:srgbClr val="221F1F"/>
                </a:solidFill>
                <a:latin typeface="Calibri"/>
                <a:cs typeface="Calibri"/>
              </a:rPr>
              <a:t>forehead</a:t>
            </a:r>
            <a:endParaRPr sz="150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850"/>
              </a:spcBef>
              <a:buFont typeface="Calibri"/>
              <a:buChar char="•"/>
              <a:tabLst>
                <a:tab pos="240665" algn="l"/>
              </a:tabLst>
            </a:pPr>
            <a:r>
              <a:rPr dirty="0" sz="1500" spc="90" b="1">
                <a:solidFill>
                  <a:srgbClr val="24408F"/>
                </a:solidFill>
                <a:latin typeface="Calibri"/>
                <a:cs typeface="Calibri"/>
              </a:rPr>
              <a:t>BEFORE</a:t>
            </a:r>
            <a:r>
              <a:rPr dirty="0" sz="1500" spc="240" b="1">
                <a:solidFill>
                  <a:srgbClr val="24408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helping</a:t>
            </a:r>
            <a:r>
              <a:rPr dirty="0" sz="1500" spc="12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dirty="0" sz="1500" spc="1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woman</a:t>
            </a:r>
            <a:r>
              <a:rPr dirty="0" sz="1500" spc="1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move</a:t>
            </a:r>
            <a:r>
              <a:rPr dirty="0" sz="15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10">
                <a:solidFill>
                  <a:srgbClr val="221F1F"/>
                </a:solidFill>
                <a:latin typeface="Calibri"/>
                <a:cs typeface="Calibri"/>
              </a:rPr>
              <a:t>around,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0" name="object 20" descr=""/>
          <p:cNvSpPr txBox="1"/>
          <p:nvPr/>
        </p:nvSpPr>
        <p:spPr>
          <a:xfrm>
            <a:off x="755395" y="6254292"/>
            <a:ext cx="3056890" cy="2546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go</a:t>
            </a:r>
            <a:r>
              <a:rPr dirty="0" sz="15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to</a:t>
            </a:r>
            <a:r>
              <a:rPr dirty="0" sz="15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dirty="0" sz="1500" spc="20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toilet</a:t>
            </a:r>
            <a:r>
              <a:rPr dirty="0" sz="1500" spc="12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or</a:t>
            </a:r>
            <a:r>
              <a:rPr dirty="0" sz="15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wash</a:t>
            </a:r>
            <a:r>
              <a:rPr dirty="0" sz="15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themselves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1" name="object 21" descr=""/>
          <p:cNvSpPr txBox="1"/>
          <p:nvPr/>
        </p:nvSpPr>
        <p:spPr>
          <a:xfrm>
            <a:off x="5256657" y="4768341"/>
            <a:ext cx="319595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dirty="0" sz="1500" spc="90" b="1">
                <a:solidFill>
                  <a:srgbClr val="24408F"/>
                </a:solidFill>
                <a:latin typeface="Calibri"/>
                <a:cs typeface="Calibri"/>
              </a:rPr>
              <a:t>BEFORE</a:t>
            </a:r>
            <a:r>
              <a:rPr dirty="0" sz="1500" spc="250" b="1">
                <a:solidFill>
                  <a:srgbClr val="24408F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21F1F"/>
                </a:solidFill>
                <a:latin typeface="Calibri"/>
                <a:cs typeface="Calibri"/>
              </a:rPr>
              <a:t>applying</a:t>
            </a:r>
            <a:r>
              <a:rPr dirty="0" sz="15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an</a:t>
            </a:r>
            <a:r>
              <a:rPr dirty="0" sz="15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oxygen</a:t>
            </a:r>
            <a:r>
              <a:rPr dirty="0" sz="1500" spc="1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mask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2" name="object 22" descr=""/>
          <p:cNvSpPr txBox="1"/>
          <p:nvPr/>
        </p:nvSpPr>
        <p:spPr>
          <a:xfrm>
            <a:off x="5256657" y="5149341"/>
            <a:ext cx="325247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dirty="0" sz="1500" spc="90" b="1">
                <a:solidFill>
                  <a:srgbClr val="24408F"/>
                </a:solidFill>
                <a:latin typeface="Calibri"/>
                <a:cs typeface="Calibri"/>
              </a:rPr>
              <a:t>BEFORE</a:t>
            </a:r>
            <a:r>
              <a:rPr dirty="0" sz="1500" spc="260" b="1">
                <a:solidFill>
                  <a:srgbClr val="24408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performing</a:t>
            </a:r>
            <a:r>
              <a:rPr dirty="0" sz="1500" spc="1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physiotherapy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3" name="object 23" descr=""/>
          <p:cNvSpPr txBox="1"/>
          <p:nvPr/>
        </p:nvSpPr>
        <p:spPr>
          <a:xfrm>
            <a:off x="5256657" y="5530341"/>
            <a:ext cx="437197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dirty="0" sz="1500" spc="90" b="1">
                <a:solidFill>
                  <a:srgbClr val="24408F"/>
                </a:solidFill>
                <a:latin typeface="Calibri"/>
                <a:cs typeface="Calibri"/>
              </a:rPr>
              <a:t>BEFORE</a:t>
            </a:r>
            <a:r>
              <a:rPr dirty="0" sz="1500" spc="280" b="1">
                <a:solidFill>
                  <a:srgbClr val="24408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taking</a:t>
            </a:r>
            <a:r>
              <a:rPr dirty="0" sz="15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vital</a:t>
            </a:r>
            <a:r>
              <a:rPr dirty="0" sz="15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signs</a:t>
            </a:r>
            <a:r>
              <a:rPr dirty="0" sz="1500" spc="22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or</a:t>
            </a:r>
            <a:r>
              <a:rPr dirty="0" sz="1500" spc="1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performing</a:t>
            </a:r>
            <a:r>
              <a:rPr dirty="0" sz="15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an</a:t>
            </a:r>
            <a:r>
              <a:rPr dirty="0" sz="15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21F1F"/>
                </a:solidFill>
                <a:latin typeface="Calibri"/>
                <a:cs typeface="Calibri"/>
              </a:rPr>
              <a:t>ECG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24" name="object 24" descr=""/>
          <p:cNvGrpSpPr/>
          <p:nvPr/>
        </p:nvGrpSpPr>
        <p:grpSpPr>
          <a:xfrm>
            <a:off x="2663951" y="1481327"/>
            <a:ext cx="5363210" cy="2755900"/>
            <a:chOff x="2663951" y="1481327"/>
            <a:chExt cx="5363210" cy="2755900"/>
          </a:xfrm>
        </p:grpSpPr>
        <p:pic>
          <p:nvPicPr>
            <p:cNvPr id="25" name="object 25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271516" y="1481327"/>
              <a:ext cx="2755391" cy="2755391"/>
            </a:xfrm>
            <a:prstGeom prst="rect">
              <a:avLst/>
            </a:prstGeom>
          </p:spPr>
        </p:pic>
        <p:sp>
          <p:nvSpPr>
            <p:cNvPr id="26" name="object 26" descr=""/>
            <p:cNvSpPr/>
            <p:nvPr/>
          </p:nvSpPr>
          <p:spPr>
            <a:xfrm>
              <a:off x="2663951" y="1712975"/>
              <a:ext cx="2894330" cy="2292350"/>
            </a:xfrm>
            <a:custGeom>
              <a:avLst/>
              <a:gdLst/>
              <a:ahLst/>
              <a:cxnLst/>
              <a:rect l="l" t="t" r="r" b="b"/>
              <a:pathLst>
                <a:path w="2894329" h="2292350">
                  <a:moveTo>
                    <a:pt x="1994281" y="0"/>
                  </a:moveTo>
                  <a:lnTo>
                    <a:pt x="1974342" y="889"/>
                  </a:lnTo>
                  <a:lnTo>
                    <a:pt x="1958213" y="12446"/>
                  </a:lnTo>
                  <a:lnTo>
                    <a:pt x="1951482" y="32893"/>
                  </a:lnTo>
                  <a:lnTo>
                    <a:pt x="1951482" y="354457"/>
                  </a:lnTo>
                  <a:lnTo>
                    <a:pt x="1948814" y="367665"/>
                  </a:lnTo>
                  <a:lnTo>
                    <a:pt x="1941576" y="378460"/>
                  </a:lnTo>
                  <a:lnTo>
                    <a:pt x="1930781" y="385826"/>
                  </a:lnTo>
                  <a:lnTo>
                    <a:pt x="1917573" y="388493"/>
                  </a:lnTo>
                  <a:lnTo>
                    <a:pt x="33908" y="388493"/>
                  </a:lnTo>
                  <a:lnTo>
                    <a:pt x="20700" y="391160"/>
                  </a:lnTo>
                  <a:lnTo>
                    <a:pt x="9906" y="398399"/>
                  </a:lnTo>
                  <a:lnTo>
                    <a:pt x="2667" y="409194"/>
                  </a:lnTo>
                  <a:lnTo>
                    <a:pt x="0" y="422402"/>
                  </a:lnTo>
                  <a:lnTo>
                    <a:pt x="0" y="1869439"/>
                  </a:lnTo>
                  <a:lnTo>
                    <a:pt x="2667" y="1882648"/>
                  </a:lnTo>
                  <a:lnTo>
                    <a:pt x="9906" y="1893443"/>
                  </a:lnTo>
                  <a:lnTo>
                    <a:pt x="20700" y="1900682"/>
                  </a:lnTo>
                  <a:lnTo>
                    <a:pt x="33908" y="1903349"/>
                  </a:lnTo>
                  <a:lnTo>
                    <a:pt x="1917573" y="1903349"/>
                  </a:lnTo>
                  <a:lnTo>
                    <a:pt x="1930781" y="1906016"/>
                  </a:lnTo>
                  <a:lnTo>
                    <a:pt x="1941576" y="1913382"/>
                  </a:lnTo>
                  <a:lnTo>
                    <a:pt x="1948814" y="1924177"/>
                  </a:lnTo>
                  <a:lnTo>
                    <a:pt x="1951482" y="1937385"/>
                  </a:lnTo>
                  <a:lnTo>
                    <a:pt x="1951482" y="2258949"/>
                  </a:lnTo>
                  <a:lnTo>
                    <a:pt x="1958213" y="2279396"/>
                  </a:lnTo>
                  <a:lnTo>
                    <a:pt x="1974342" y="2290953"/>
                  </a:lnTo>
                  <a:lnTo>
                    <a:pt x="1994281" y="2291842"/>
                  </a:lnTo>
                  <a:lnTo>
                    <a:pt x="2012188" y="2279904"/>
                  </a:lnTo>
                  <a:lnTo>
                    <a:pt x="2886837" y="1166876"/>
                  </a:lnTo>
                  <a:lnTo>
                    <a:pt x="2892298" y="1156843"/>
                  </a:lnTo>
                  <a:lnTo>
                    <a:pt x="2894076" y="1145921"/>
                  </a:lnTo>
                  <a:lnTo>
                    <a:pt x="2892298" y="1134999"/>
                  </a:lnTo>
                  <a:lnTo>
                    <a:pt x="2886837" y="1124966"/>
                  </a:lnTo>
                  <a:lnTo>
                    <a:pt x="2012188" y="11938"/>
                  </a:lnTo>
                  <a:lnTo>
                    <a:pt x="1994281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7" name="object 27" descr=""/>
          <p:cNvSpPr txBox="1"/>
          <p:nvPr/>
        </p:nvSpPr>
        <p:spPr>
          <a:xfrm>
            <a:off x="3558921" y="2250694"/>
            <a:ext cx="1228725" cy="116141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ts val="2210"/>
              </a:lnSpc>
              <a:spcBef>
                <a:spcPts val="95"/>
              </a:spcBef>
            </a:pPr>
            <a:r>
              <a:rPr dirty="0" sz="1850" spc="120" b="1">
                <a:solidFill>
                  <a:srgbClr val="FFFFFF"/>
                </a:solidFill>
                <a:latin typeface="Calibri"/>
                <a:cs typeface="Calibri"/>
              </a:rPr>
              <a:t>BEFORE</a:t>
            </a:r>
            <a:endParaRPr sz="1850">
              <a:latin typeface="Calibri"/>
              <a:cs typeface="Calibri"/>
            </a:endParaRPr>
          </a:p>
          <a:p>
            <a:pPr marL="12700">
              <a:lnSpc>
                <a:spcPts val="2210"/>
              </a:lnSpc>
            </a:pPr>
            <a:r>
              <a:rPr dirty="0" sz="1850" spc="140" b="1">
                <a:solidFill>
                  <a:srgbClr val="FFFFFF"/>
                </a:solidFill>
                <a:latin typeface="Calibri"/>
                <a:cs typeface="Calibri"/>
              </a:rPr>
              <a:t>touching</a:t>
            </a:r>
            <a:r>
              <a:rPr dirty="0" sz="1850" spc="26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50" spc="-50" b="1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endParaRPr sz="18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dirty="0" sz="1850" spc="125" b="1">
                <a:solidFill>
                  <a:srgbClr val="FFFFFF"/>
                </a:solidFill>
                <a:latin typeface="Calibri"/>
                <a:cs typeface="Calibri"/>
              </a:rPr>
              <a:t>woman</a:t>
            </a:r>
            <a:r>
              <a:rPr dirty="0" sz="1850" spc="25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50" spc="-25" b="1">
                <a:solidFill>
                  <a:srgbClr val="FFFFFF"/>
                </a:solidFill>
                <a:latin typeface="Calibri"/>
                <a:cs typeface="Calibri"/>
              </a:rPr>
              <a:t>or</a:t>
            </a:r>
            <a:endParaRPr sz="18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 sz="1850" spc="105" b="1">
                <a:solidFill>
                  <a:srgbClr val="FFFFFF"/>
                </a:solidFill>
                <a:latin typeface="Calibri"/>
                <a:cs typeface="Calibri"/>
              </a:rPr>
              <a:t>newborn</a:t>
            </a:r>
            <a:endParaRPr sz="1850">
              <a:latin typeface="Calibri"/>
              <a:cs typeface="Calibri"/>
            </a:endParaRPr>
          </a:p>
        </p:txBody>
      </p:sp>
      <p:sp>
        <p:nvSpPr>
          <p:cNvPr id="30" name="object 30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30"/>
              </a:lnSpc>
            </a:pPr>
            <a:r>
              <a:rPr dirty="0"/>
              <a:t>Module</a:t>
            </a:r>
            <a:r>
              <a:rPr dirty="0" spc="190"/>
              <a:t> </a:t>
            </a:r>
            <a:r>
              <a:rPr dirty="0" spc="-65"/>
              <a:t>1a:</a:t>
            </a:r>
            <a:r>
              <a:rPr dirty="0" spc="15"/>
              <a:t> </a:t>
            </a:r>
            <a:r>
              <a:rPr dirty="0" spc="50"/>
              <a:t>Hand</a:t>
            </a:r>
            <a:r>
              <a:rPr dirty="0" spc="210"/>
              <a:t> </a:t>
            </a:r>
            <a:r>
              <a:rPr dirty="0" spc="45"/>
              <a:t>hygiene</a:t>
            </a:r>
            <a:r>
              <a:rPr dirty="0" spc="225"/>
              <a:t> </a:t>
            </a:r>
            <a:r>
              <a:rPr dirty="0"/>
              <a:t>at</a:t>
            </a:r>
            <a:r>
              <a:rPr dirty="0" spc="165"/>
              <a:t> </a:t>
            </a:r>
            <a:r>
              <a:rPr dirty="0" spc="50"/>
              <a:t>every</a:t>
            </a:r>
            <a:r>
              <a:rPr dirty="0" spc="180"/>
              <a:t> </a:t>
            </a:r>
            <a:r>
              <a:rPr dirty="0" spc="45"/>
              <a:t>moment</a:t>
            </a:r>
          </a:p>
        </p:txBody>
      </p:sp>
      <p:sp>
        <p:nvSpPr>
          <p:cNvPr id="28" name="object 28" descr=""/>
          <p:cNvSpPr txBox="1"/>
          <p:nvPr/>
        </p:nvSpPr>
        <p:spPr>
          <a:xfrm>
            <a:off x="2963036" y="2195906"/>
            <a:ext cx="473075" cy="10852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950" spc="-50" b="1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6950">
              <a:latin typeface="Calibri"/>
              <a:cs typeface="Calibri"/>
            </a:endParaRPr>
          </a:p>
        </p:txBody>
      </p:sp>
      <p:sp>
        <p:nvSpPr>
          <p:cNvPr id="29" name="object 29" descr=""/>
          <p:cNvSpPr txBox="1"/>
          <p:nvPr/>
        </p:nvSpPr>
        <p:spPr>
          <a:xfrm>
            <a:off x="9670275" y="6344373"/>
            <a:ext cx="582295" cy="3943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dirty="0" sz="900" spc="-10">
                <a:latin typeface="Calibri"/>
                <a:cs typeface="Calibri"/>
              </a:rPr>
              <a:t>Version</a:t>
            </a:r>
            <a:r>
              <a:rPr dirty="0" sz="900" spc="5">
                <a:latin typeface="Calibri"/>
                <a:cs typeface="Calibri"/>
              </a:rPr>
              <a:t> </a:t>
            </a:r>
            <a:r>
              <a:rPr dirty="0" sz="900" spc="-25">
                <a:latin typeface="Calibri"/>
                <a:cs typeface="Calibri"/>
              </a:rPr>
              <a:t>1.0</a:t>
            </a:r>
            <a:r>
              <a:rPr dirty="0" sz="900" spc="500">
                <a:latin typeface="Calibri"/>
                <a:cs typeface="Calibri"/>
              </a:rPr>
              <a:t> </a:t>
            </a:r>
            <a:r>
              <a:rPr dirty="0" sz="900" spc="-30">
                <a:latin typeface="Calibri"/>
                <a:cs typeface="Calibri"/>
              </a:rPr>
              <a:t>15-SEP-</a:t>
            </a:r>
            <a:r>
              <a:rPr dirty="0" sz="900" spc="-20">
                <a:latin typeface="Calibri"/>
                <a:cs typeface="Calibri"/>
              </a:rPr>
              <a:t>2023</a:t>
            </a:r>
            <a:endParaRPr sz="9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4" name="object 4" descr="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0153522" y="1099565"/>
            <a:ext cx="215900" cy="3543935"/>
          </a:xfrm>
          <a:prstGeom prst="rect">
            <a:avLst/>
          </a:prstGeom>
        </p:spPr>
        <p:txBody>
          <a:bodyPr wrap="square" lIns="0" tIns="0" rIns="0" bIns="0" rtlCol="0" vert="vert">
            <a:spAutoFit/>
          </a:bodyPr>
          <a:lstStyle/>
          <a:p>
            <a:pPr marL="12700">
              <a:lnSpc>
                <a:spcPts val="1525"/>
              </a:lnSpc>
            </a:pPr>
            <a:r>
              <a:rPr dirty="0" sz="1500" spc="80" b="1">
                <a:solidFill>
                  <a:srgbClr val="F87C1F"/>
                </a:solidFill>
                <a:latin typeface="Calibri"/>
                <a:cs typeface="Calibri"/>
              </a:rPr>
              <a:t>When</a:t>
            </a:r>
            <a:r>
              <a:rPr dirty="0" sz="1500" spc="16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should</a:t>
            </a:r>
            <a:r>
              <a:rPr dirty="0" sz="1500" spc="16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we</a:t>
            </a:r>
            <a:r>
              <a:rPr dirty="0" sz="1500" spc="13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70" b="1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dirty="0" sz="1500" spc="19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had</a:t>
            </a:r>
            <a:r>
              <a:rPr dirty="0" sz="1500" spc="17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65" b="1">
                <a:solidFill>
                  <a:srgbClr val="F87C1F"/>
                </a:solidFill>
                <a:latin typeface="Calibri"/>
                <a:cs typeface="Calibri"/>
              </a:rPr>
              <a:t>hygiene?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6" name="object 6" descr="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 descr=""/>
          <p:cNvSpPr txBox="1"/>
          <p:nvPr/>
        </p:nvSpPr>
        <p:spPr>
          <a:xfrm>
            <a:off x="10102088" y="500888"/>
            <a:ext cx="19621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65">
                <a:solidFill>
                  <a:srgbClr val="FFFFFF"/>
                </a:solidFill>
                <a:latin typeface="Calibri"/>
                <a:cs typeface="Calibri"/>
              </a:rPr>
              <a:t>12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8" name="object 8" descr=""/>
          <p:cNvSpPr/>
          <p:nvPr/>
        </p:nvSpPr>
        <p:spPr>
          <a:xfrm>
            <a:off x="4227576" y="7139940"/>
            <a:ext cx="3637915" cy="0"/>
          </a:xfrm>
          <a:custGeom>
            <a:avLst/>
            <a:gdLst/>
            <a:ahLst/>
            <a:cxnLst/>
            <a:rect l="l" t="t" r="r" b="b"/>
            <a:pathLst>
              <a:path w="3637915" h="0">
                <a:moveTo>
                  <a:pt x="0" y="0"/>
                </a:moveTo>
                <a:lnTo>
                  <a:pt x="3637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9" name="object 9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49740" y="6920483"/>
            <a:ext cx="381000" cy="406908"/>
          </a:xfrm>
          <a:prstGeom prst="rect">
            <a:avLst/>
          </a:prstGeom>
        </p:spPr>
      </p:pic>
      <p:pic>
        <p:nvPicPr>
          <p:cNvPr id="10" name="object 10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91371" y="6903719"/>
            <a:ext cx="411479" cy="420623"/>
          </a:xfrm>
          <a:prstGeom prst="rect">
            <a:avLst/>
          </a:prstGeom>
        </p:spPr>
      </p:pic>
      <p:grpSp>
        <p:nvGrpSpPr>
          <p:cNvPr id="11" name="object 11" descr="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12" name="object 12" descr="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4" name="object 14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pic>
        <p:nvPicPr>
          <p:cNvPr id="15" name="object 15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42164" y="6926612"/>
            <a:ext cx="431275" cy="419066"/>
          </a:xfrm>
          <a:prstGeom prst="rect">
            <a:avLst/>
          </a:prstGeom>
        </p:spPr>
      </p:pic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528624" y="499694"/>
            <a:ext cx="6525895" cy="483234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638040" algn="l"/>
              </a:tabLst>
            </a:pPr>
            <a:r>
              <a:rPr dirty="0" spc="135"/>
              <a:t>Before</a:t>
            </a:r>
            <a:r>
              <a:rPr dirty="0" spc="270"/>
              <a:t> </a:t>
            </a:r>
            <a:r>
              <a:rPr dirty="0"/>
              <a:t>a</a:t>
            </a:r>
            <a:r>
              <a:rPr dirty="0" spc="270"/>
              <a:t> </a:t>
            </a:r>
            <a:r>
              <a:rPr dirty="0" spc="195"/>
              <a:t>clean</a:t>
            </a:r>
            <a:r>
              <a:rPr dirty="0" spc="300"/>
              <a:t> </a:t>
            </a:r>
            <a:r>
              <a:rPr dirty="0" spc="70"/>
              <a:t>or</a:t>
            </a:r>
            <a:r>
              <a:rPr dirty="0" spc="204"/>
              <a:t> </a:t>
            </a:r>
            <a:r>
              <a:rPr dirty="0" spc="210"/>
              <a:t>aseptic</a:t>
            </a:r>
            <a:r>
              <a:rPr dirty="0"/>
              <a:t>	</a:t>
            </a:r>
            <a:r>
              <a:rPr dirty="0" spc="190"/>
              <a:t>procedure</a:t>
            </a:r>
          </a:p>
        </p:txBody>
      </p:sp>
      <p:sp>
        <p:nvSpPr>
          <p:cNvPr id="17" name="object 17" descr=""/>
          <p:cNvSpPr txBox="1"/>
          <p:nvPr/>
        </p:nvSpPr>
        <p:spPr>
          <a:xfrm>
            <a:off x="526795" y="4762627"/>
            <a:ext cx="401320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dirty="0" sz="1500" spc="90" b="1">
                <a:solidFill>
                  <a:srgbClr val="24408F"/>
                </a:solidFill>
                <a:latin typeface="Calibri"/>
                <a:cs typeface="Calibri"/>
              </a:rPr>
              <a:t>BEFORE</a:t>
            </a:r>
            <a:r>
              <a:rPr dirty="0" sz="1500" spc="254" b="1">
                <a:solidFill>
                  <a:srgbClr val="24408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taking</a:t>
            </a:r>
            <a:r>
              <a:rPr dirty="0" sz="1500" spc="1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blood</a:t>
            </a:r>
            <a:r>
              <a:rPr dirty="0" sz="15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or</a:t>
            </a:r>
            <a:r>
              <a:rPr dirty="0" sz="1500" spc="12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inserting</a:t>
            </a:r>
            <a:r>
              <a:rPr dirty="0" sz="1500" spc="1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dirty="0" sz="1500" spc="1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cannula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8" name="object 18" descr=""/>
          <p:cNvSpPr txBox="1"/>
          <p:nvPr/>
        </p:nvSpPr>
        <p:spPr>
          <a:xfrm>
            <a:off x="526795" y="5143627"/>
            <a:ext cx="304609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dirty="0" sz="1500" spc="90" b="1">
                <a:solidFill>
                  <a:srgbClr val="24408F"/>
                </a:solidFill>
                <a:latin typeface="Calibri"/>
                <a:cs typeface="Calibri"/>
              </a:rPr>
              <a:t>BEFORE</a:t>
            </a:r>
            <a:r>
              <a:rPr dirty="0" sz="1500" spc="265" b="1">
                <a:solidFill>
                  <a:srgbClr val="24408F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21F1F"/>
                </a:solidFill>
                <a:latin typeface="Calibri"/>
                <a:cs typeface="Calibri"/>
              </a:rPr>
              <a:t>subcutaneous</a:t>
            </a:r>
            <a:r>
              <a:rPr dirty="0" sz="1500" spc="20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35">
                <a:solidFill>
                  <a:srgbClr val="221F1F"/>
                </a:solidFill>
                <a:latin typeface="Calibri"/>
                <a:cs typeface="Calibri"/>
              </a:rPr>
              <a:t>injection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9" name="object 19" descr=""/>
          <p:cNvSpPr txBox="1"/>
          <p:nvPr/>
        </p:nvSpPr>
        <p:spPr>
          <a:xfrm>
            <a:off x="526795" y="5524880"/>
            <a:ext cx="368046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dirty="0" sz="1500" spc="90" b="1">
                <a:solidFill>
                  <a:srgbClr val="24408F"/>
                </a:solidFill>
                <a:latin typeface="Calibri"/>
                <a:cs typeface="Calibri"/>
              </a:rPr>
              <a:t>BEFORE</a:t>
            </a:r>
            <a:r>
              <a:rPr dirty="0" sz="1500" spc="240" b="1">
                <a:solidFill>
                  <a:srgbClr val="24408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inserting</a:t>
            </a:r>
            <a:r>
              <a:rPr dirty="0" sz="1500" spc="1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/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removing</a:t>
            </a:r>
            <a:r>
              <a:rPr dirty="0" sz="1500" spc="1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dirty="0" sz="1500" spc="1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catheter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0" name="object 20" descr=""/>
          <p:cNvSpPr txBox="1"/>
          <p:nvPr/>
        </p:nvSpPr>
        <p:spPr>
          <a:xfrm>
            <a:off x="526795" y="5905880"/>
            <a:ext cx="288163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dirty="0" sz="1500" spc="90" b="1">
                <a:solidFill>
                  <a:srgbClr val="24408F"/>
                </a:solidFill>
                <a:latin typeface="Calibri"/>
                <a:cs typeface="Calibri"/>
              </a:rPr>
              <a:t>BEFORE</a:t>
            </a:r>
            <a:r>
              <a:rPr dirty="0" sz="1500" spc="235" b="1">
                <a:solidFill>
                  <a:srgbClr val="24408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delivery</a:t>
            </a:r>
            <a:r>
              <a:rPr dirty="0" sz="15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of</a:t>
            </a:r>
            <a:r>
              <a:rPr dirty="0" sz="1500" spc="1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dirty="0" sz="15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35">
                <a:solidFill>
                  <a:srgbClr val="221F1F"/>
                </a:solidFill>
                <a:latin typeface="Calibri"/>
                <a:cs typeface="Calibri"/>
              </a:rPr>
              <a:t>newborn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1" name="object 21" descr=""/>
          <p:cNvSpPr txBox="1"/>
          <p:nvPr/>
        </p:nvSpPr>
        <p:spPr>
          <a:xfrm>
            <a:off x="526795" y="6286906"/>
            <a:ext cx="397256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dirty="0" sz="1500" spc="90" b="1">
                <a:solidFill>
                  <a:srgbClr val="24408F"/>
                </a:solidFill>
                <a:latin typeface="Calibri"/>
                <a:cs typeface="Calibri"/>
              </a:rPr>
              <a:t>BEFORE</a:t>
            </a:r>
            <a:r>
              <a:rPr dirty="0" sz="1500" spc="254" b="1">
                <a:solidFill>
                  <a:srgbClr val="24408F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opening</a:t>
            </a:r>
            <a:r>
              <a:rPr dirty="0" sz="1500" spc="13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dirty="0" sz="15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vascular</a:t>
            </a:r>
            <a:r>
              <a:rPr dirty="0" sz="15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120">
                <a:solidFill>
                  <a:srgbClr val="221F1F"/>
                </a:solidFill>
                <a:latin typeface="Calibri"/>
                <a:cs typeface="Calibri"/>
              </a:rPr>
              <a:t>access</a:t>
            </a:r>
            <a:r>
              <a:rPr dirty="0" sz="1500" spc="2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system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22" name="object 22" descr=""/>
          <p:cNvGrpSpPr/>
          <p:nvPr/>
        </p:nvGrpSpPr>
        <p:grpSpPr>
          <a:xfrm>
            <a:off x="2511551" y="1357883"/>
            <a:ext cx="5634355" cy="2976880"/>
            <a:chOff x="2511551" y="1357883"/>
            <a:chExt cx="5634355" cy="2976880"/>
          </a:xfrm>
        </p:grpSpPr>
        <p:pic>
          <p:nvPicPr>
            <p:cNvPr id="23" name="object 23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511551" y="1650491"/>
              <a:ext cx="2683764" cy="2683764"/>
            </a:xfrm>
            <a:prstGeom prst="rect">
              <a:avLst/>
            </a:prstGeom>
          </p:spPr>
        </p:pic>
        <p:pic>
          <p:nvPicPr>
            <p:cNvPr id="24" name="object 24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849367" y="1357883"/>
              <a:ext cx="3296158" cy="2101469"/>
            </a:xfrm>
            <a:prstGeom prst="rect">
              <a:avLst/>
            </a:prstGeom>
          </p:spPr>
        </p:pic>
      </p:grpSp>
      <p:sp>
        <p:nvSpPr>
          <p:cNvPr id="25" name="object 25" descr=""/>
          <p:cNvSpPr txBox="1"/>
          <p:nvPr/>
        </p:nvSpPr>
        <p:spPr>
          <a:xfrm>
            <a:off x="5702300" y="4762627"/>
            <a:ext cx="348107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dirty="0" sz="1500" spc="90" b="1">
                <a:solidFill>
                  <a:srgbClr val="24408F"/>
                </a:solidFill>
                <a:latin typeface="Calibri"/>
                <a:cs typeface="Calibri"/>
              </a:rPr>
              <a:t>BEFORE</a:t>
            </a:r>
            <a:r>
              <a:rPr dirty="0" sz="1500" spc="254" b="1">
                <a:solidFill>
                  <a:srgbClr val="24408F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21F1F"/>
                </a:solidFill>
                <a:latin typeface="Calibri"/>
                <a:cs typeface="Calibri"/>
              </a:rPr>
              <a:t>dressing</a:t>
            </a:r>
            <a:r>
              <a:rPr dirty="0" sz="15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/</a:t>
            </a:r>
            <a:r>
              <a:rPr dirty="0" sz="1500" spc="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caring</a:t>
            </a:r>
            <a:r>
              <a:rPr dirty="0" sz="15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for</a:t>
            </a:r>
            <a:r>
              <a:rPr dirty="0" sz="1500" spc="1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wounds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30" name="object 30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30"/>
              </a:lnSpc>
            </a:pPr>
            <a:r>
              <a:rPr dirty="0"/>
              <a:t>Module</a:t>
            </a:r>
            <a:r>
              <a:rPr dirty="0" spc="190"/>
              <a:t> </a:t>
            </a:r>
            <a:r>
              <a:rPr dirty="0" spc="-65"/>
              <a:t>1a:</a:t>
            </a:r>
            <a:r>
              <a:rPr dirty="0" spc="15"/>
              <a:t> </a:t>
            </a:r>
            <a:r>
              <a:rPr dirty="0" spc="50"/>
              <a:t>Hand</a:t>
            </a:r>
            <a:r>
              <a:rPr dirty="0" spc="210"/>
              <a:t> </a:t>
            </a:r>
            <a:r>
              <a:rPr dirty="0" spc="45"/>
              <a:t>hygiene</a:t>
            </a:r>
            <a:r>
              <a:rPr dirty="0" spc="225"/>
              <a:t> </a:t>
            </a:r>
            <a:r>
              <a:rPr dirty="0"/>
              <a:t>at</a:t>
            </a:r>
            <a:r>
              <a:rPr dirty="0" spc="165"/>
              <a:t> </a:t>
            </a:r>
            <a:r>
              <a:rPr dirty="0" spc="50"/>
              <a:t>every</a:t>
            </a:r>
            <a:r>
              <a:rPr dirty="0" spc="180"/>
              <a:t> </a:t>
            </a:r>
            <a:r>
              <a:rPr dirty="0" spc="45"/>
              <a:t>moment</a:t>
            </a:r>
          </a:p>
        </p:txBody>
      </p:sp>
      <p:sp>
        <p:nvSpPr>
          <p:cNvPr id="26" name="object 26" descr=""/>
          <p:cNvSpPr txBox="1"/>
          <p:nvPr/>
        </p:nvSpPr>
        <p:spPr>
          <a:xfrm>
            <a:off x="5702300" y="5035168"/>
            <a:ext cx="2708275" cy="699770"/>
          </a:xfrm>
          <a:prstGeom prst="rect">
            <a:avLst/>
          </a:prstGeom>
        </p:spPr>
        <p:txBody>
          <a:bodyPr wrap="square" lIns="0" tIns="121285" rIns="0" bIns="0" rtlCol="0" vert="horz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955"/>
              </a:spcBef>
              <a:buFont typeface="Calibri"/>
              <a:buChar char="•"/>
              <a:tabLst>
                <a:tab pos="240665" algn="l"/>
              </a:tabLst>
            </a:pPr>
            <a:r>
              <a:rPr dirty="0" sz="1500" spc="90" b="1">
                <a:solidFill>
                  <a:srgbClr val="24408F"/>
                </a:solidFill>
                <a:latin typeface="Calibri"/>
                <a:cs typeface="Calibri"/>
              </a:rPr>
              <a:t>BEFORE</a:t>
            </a:r>
            <a:r>
              <a:rPr dirty="0" sz="1500" spc="235" b="1">
                <a:solidFill>
                  <a:srgbClr val="24408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food</a:t>
            </a:r>
            <a:r>
              <a:rPr dirty="0" sz="15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0">
                <a:solidFill>
                  <a:srgbClr val="221F1F"/>
                </a:solidFill>
                <a:latin typeface="Calibri"/>
                <a:cs typeface="Calibri"/>
              </a:rPr>
              <a:t>preparation</a:t>
            </a:r>
            <a:endParaRPr sz="150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850"/>
              </a:spcBef>
              <a:buFont typeface="Calibri"/>
              <a:buChar char="•"/>
              <a:tabLst>
                <a:tab pos="240665" algn="l"/>
              </a:tabLst>
            </a:pPr>
            <a:r>
              <a:rPr dirty="0" sz="1500" spc="90" b="1">
                <a:solidFill>
                  <a:srgbClr val="24408F"/>
                </a:solidFill>
                <a:latin typeface="Calibri"/>
                <a:cs typeface="Calibri"/>
              </a:rPr>
              <a:t>BEFORE</a:t>
            </a:r>
            <a:r>
              <a:rPr dirty="0" sz="1500" spc="240" b="1">
                <a:solidFill>
                  <a:srgbClr val="24408F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21F1F"/>
                </a:solidFill>
                <a:latin typeface="Calibri"/>
                <a:cs typeface="Calibri"/>
              </a:rPr>
              <a:t>drug</a:t>
            </a:r>
            <a:r>
              <a:rPr dirty="0" sz="1500" spc="12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0">
                <a:solidFill>
                  <a:srgbClr val="221F1F"/>
                </a:solidFill>
                <a:latin typeface="Calibri"/>
                <a:cs typeface="Calibri"/>
              </a:rPr>
              <a:t>administration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7" name="object 27" descr=""/>
          <p:cNvSpPr txBox="1"/>
          <p:nvPr/>
        </p:nvSpPr>
        <p:spPr>
          <a:xfrm>
            <a:off x="5930900" y="5861684"/>
            <a:ext cx="1758314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(oral</a:t>
            </a:r>
            <a:r>
              <a:rPr dirty="0" sz="15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or</a:t>
            </a:r>
            <a:r>
              <a:rPr dirty="0" sz="1500" spc="2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0">
                <a:solidFill>
                  <a:srgbClr val="221F1F"/>
                </a:solidFill>
                <a:latin typeface="Calibri"/>
                <a:cs typeface="Calibri"/>
              </a:rPr>
              <a:t>intravenous)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8" name="object 28" descr=""/>
          <p:cNvSpPr txBox="1"/>
          <p:nvPr/>
        </p:nvSpPr>
        <p:spPr>
          <a:xfrm>
            <a:off x="5702300" y="6286906"/>
            <a:ext cx="273621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dirty="0" sz="1500" spc="90" b="1">
                <a:solidFill>
                  <a:srgbClr val="24408F"/>
                </a:solidFill>
                <a:latin typeface="Calibri"/>
                <a:cs typeface="Calibri"/>
              </a:rPr>
              <a:t>BEFORE</a:t>
            </a:r>
            <a:r>
              <a:rPr dirty="0" sz="1500" spc="254" b="1">
                <a:solidFill>
                  <a:srgbClr val="24408F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secretion</a:t>
            </a:r>
            <a:r>
              <a:rPr dirty="0" sz="15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0">
                <a:solidFill>
                  <a:srgbClr val="221F1F"/>
                </a:solidFill>
                <a:latin typeface="Calibri"/>
                <a:cs typeface="Calibri"/>
              </a:rPr>
              <a:t>aspiration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9" name="object 29" descr=""/>
          <p:cNvSpPr txBox="1"/>
          <p:nvPr/>
        </p:nvSpPr>
        <p:spPr>
          <a:xfrm>
            <a:off x="9646983" y="6332727"/>
            <a:ext cx="584835" cy="3943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dirty="0" sz="900" spc="-10">
                <a:latin typeface="Calibri"/>
                <a:cs typeface="Calibri"/>
              </a:rPr>
              <a:t>Version</a:t>
            </a:r>
            <a:r>
              <a:rPr dirty="0" sz="900" spc="5">
                <a:latin typeface="Calibri"/>
                <a:cs typeface="Calibri"/>
              </a:rPr>
              <a:t> </a:t>
            </a:r>
            <a:r>
              <a:rPr dirty="0" sz="900" spc="-25">
                <a:latin typeface="Calibri"/>
                <a:cs typeface="Calibri"/>
              </a:rPr>
              <a:t>1.0</a:t>
            </a:r>
            <a:r>
              <a:rPr dirty="0" sz="900" spc="500">
                <a:latin typeface="Calibri"/>
                <a:cs typeface="Calibri"/>
              </a:rPr>
              <a:t> </a:t>
            </a:r>
            <a:r>
              <a:rPr dirty="0" sz="900" spc="-25">
                <a:latin typeface="Calibri"/>
                <a:cs typeface="Calibri"/>
              </a:rPr>
              <a:t>15-SEP-</a:t>
            </a:r>
            <a:r>
              <a:rPr dirty="0" sz="900" spc="-20">
                <a:latin typeface="Calibri"/>
                <a:cs typeface="Calibri"/>
              </a:rPr>
              <a:t>2023</a:t>
            </a:r>
            <a:endParaRPr sz="9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4" name="object 4" descr="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0153522" y="1099565"/>
            <a:ext cx="215900" cy="3543935"/>
          </a:xfrm>
          <a:prstGeom prst="rect">
            <a:avLst/>
          </a:prstGeom>
        </p:spPr>
        <p:txBody>
          <a:bodyPr wrap="square" lIns="0" tIns="0" rIns="0" bIns="0" rtlCol="0" vert="vert">
            <a:spAutoFit/>
          </a:bodyPr>
          <a:lstStyle/>
          <a:p>
            <a:pPr marL="12700">
              <a:lnSpc>
                <a:spcPts val="1525"/>
              </a:lnSpc>
            </a:pPr>
            <a:r>
              <a:rPr dirty="0" sz="1500" spc="80" b="1">
                <a:solidFill>
                  <a:srgbClr val="F87C1F"/>
                </a:solidFill>
                <a:latin typeface="Calibri"/>
                <a:cs typeface="Calibri"/>
              </a:rPr>
              <a:t>When</a:t>
            </a:r>
            <a:r>
              <a:rPr dirty="0" sz="1500" spc="16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should</a:t>
            </a:r>
            <a:r>
              <a:rPr dirty="0" sz="1500" spc="16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we</a:t>
            </a:r>
            <a:r>
              <a:rPr dirty="0" sz="1500" spc="13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70" b="1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dirty="0" sz="1500" spc="19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had</a:t>
            </a:r>
            <a:r>
              <a:rPr dirty="0" sz="1500" spc="17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65" b="1">
                <a:solidFill>
                  <a:srgbClr val="F87C1F"/>
                </a:solidFill>
                <a:latin typeface="Calibri"/>
                <a:cs typeface="Calibri"/>
              </a:rPr>
              <a:t>hygiene?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6" name="object 6" descr="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 descr=""/>
          <p:cNvSpPr txBox="1"/>
          <p:nvPr/>
        </p:nvSpPr>
        <p:spPr>
          <a:xfrm>
            <a:off x="10100564" y="500888"/>
            <a:ext cx="19939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60">
                <a:solidFill>
                  <a:srgbClr val="FFFFFF"/>
                </a:solidFill>
                <a:latin typeface="Calibri"/>
                <a:cs typeface="Calibri"/>
              </a:rPr>
              <a:t>13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8" name="object 8" descr=""/>
          <p:cNvSpPr/>
          <p:nvPr/>
        </p:nvSpPr>
        <p:spPr>
          <a:xfrm>
            <a:off x="4227576" y="7139940"/>
            <a:ext cx="3637915" cy="0"/>
          </a:xfrm>
          <a:custGeom>
            <a:avLst/>
            <a:gdLst/>
            <a:ahLst/>
            <a:cxnLst/>
            <a:rect l="l" t="t" r="r" b="b"/>
            <a:pathLst>
              <a:path w="3637915" h="0">
                <a:moveTo>
                  <a:pt x="0" y="0"/>
                </a:moveTo>
                <a:lnTo>
                  <a:pt x="3637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9" name="object 9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49740" y="6920483"/>
            <a:ext cx="381000" cy="406908"/>
          </a:xfrm>
          <a:prstGeom prst="rect">
            <a:avLst/>
          </a:prstGeom>
        </p:spPr>
      </p:pic>
      <p:pic>
        <p:nvPicPr>
          <p:cNvPr id="10" name="object 10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91371" y="6903719"/>
            <a:ext cx="411479" cy="420623"/>
          </a:xfrm>
          <a:prstGeom prst="rect">
            <a:avLst/>
          </a:prstGeom>
        </p:spPr>
      </p:pic>
      <p:grpSp>
        <p:nvGrpSpPr>
          <p:cNvPr id="11" name="object 11" descr="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12" name="object 12" descr="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4" name="object 14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pic>
        <p:nvPicPr>
          <p:cNvPr id="15" name="object 15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42164" y="6926612"/>
            <a:ext cx="431275" cy="419066"/>
          </a:xfrm>
          <a:prstGeom prst="rect">
            <a:avLst/>
          </a:prstGeom>
        </p:spPr>
      </p:pic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528624" y="499694"/>
            <a:ext cx="5420360" cy="483234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076450" algn="l"/>
                <a:tab pos="2978785" algn="l"/>
              </a:tabLst>
            </a:pPr>
            <a:r>
              <a:rPr dirty="0" spc="130"/>
              <a:t>After</a:t>
            </a:r>
            <a:r>
              <a:rPr dirty="0" spc="265"/>
              <a:t> </a:t>
            </a:r>
            <a:r>
              <a:rPr dirty="0" spc="190"/>
              <a:t>body</a:t>
            </a:r>
            <a:r>
              <a:rPr dirty="0"/>
              <a:t>	</a:t>
            </a:r>
            <a:r>
              <a:rPr dirty="0" spc="240"/>
              <a:t>fuid</a:t>
            </a:r>
            <a:r>
              <a:rPr dirty="0"/>
              <a:t>	</a:t>
            </a:r>
            <a:r>
              <a:rPr dirty="0" spc="195"/>
              <a:t>exposure</a:t>
            </a:r>
            <a:r>
              <a:rPr dirty="0" spc="315"/>
              <a:t> </a:t>
            </a:r>
            <a:r>
              <a:rPr dirty="0" spc="105"/>
              <a:t>risk</a:t>
            </a:r>
          </a:p>
        </p:txBody>
      </p:sp>
      <p:sp>
        <p:nvSpPr>
          <p:cNvPr id="17" name="object 17" descr=""/>
          <p:cNvSpPr txBox="1"/>
          <p:nvPr/>
        </p:nvSpPr>
        <p:spPr>
          <a:xfrm>
            <a:off x="526795" y="4819650"/>
            <a:ext cx="322135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dirty="0" sz="1500" spc="85" b="1">
                <a:solidFill>
                  <a:srgbClr val="C13339"/>
                </a:solidFill>
                <a:latin typeface="Calibri"/>
                <a:cs typeface="Calibri"/>
              </a:rPr>
              <a:t>AFTER</a:t>
            </a:r>
            <a:r>
              <a:rPr dirty="0" sz="1500" spc="270" b="1">
                <a:solidFill>
                  <a:srgbClr val="C13339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cleaning</a:t>
            </a:r>
            <a:r>
              <a:rPr dirty="0" sz="15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up</a:t>
            </a:r>
            <a:r>
              <a:rPr dirty="0" sz="1500" spc="22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urine</a:t>
            </a:r>
            <a:r>
              <a:rPr dirty="0" sz="1500" spc="1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or</a:t>
            </a:r>
            <a:r>
              <a:rPr dirty="0" sz="15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faeces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8" name="object 18" descr=""/>
          <p:cNvSpPr txBox="1"/>
          <p:nvPr/>
        </p:nvSpPr>
        <p:spPr>
          <a:xfrm>
            <a:off x="526795" y="5200650"/>
            <a:ext cx="300990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dirty="0" sz="1500" spc="85" b="1">
                <a:solidFill>
                  <a:srgbClr val="C13339"/>
                </a:solidFill>
                <a:latin typeface="Calibri"/>
                <a:cs typeface="Calibri"/>
              </a:rPr>
              <a:t>AFTER</a:t>
            </a:r>
            <a:r>
              <a:rPr dirty="0" sz="1500" spc="235" b="1">
                <a:solidFill>
                  <a:srgbClr val="C13339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21F1F"/>
                </a:solidFill>
                <a:latin typeface="Calibri"/>
                <a:cs typeface="Calibri"/>
              </a:rPr>
              <a:t>emptying</a:t>
            </a:r>
            <a:r>
              <a:rPr dirty="0" sz="15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dirty="0" sz="15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catheter</a:t>
            </a:r>
            <a:r>
              <a:rPr dirty="0" sz="1500" spc="1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0">
                <a:solidFill>
                  <a:srgbClr val="221F1F"/>
                </a:solidFill>
                <a:latin typeface="Calibri"/>
                <a:cs typeface="Calibri"/>
              </a:rPr>
              <a:t>bag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9" name="object 19" descr=""/>
          <p:cNvSpPr txBox="1"/>
          <p:nvPr/>
        </p:nvSpPr>
        <p:spPr>
          <a:xfrm>
            <a:off x="526795" y="5581904"/>
            <a:ext cx="301498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dirty="0" sz="1500" spc="85" b="1">
                <a:solidFill>
                  <a:srgbClr val="C13339"/>
                </a:solidFill>
                <a:latin typeface="Calibri"/>
                <a:cs typeface="Calibri"/>
              </a:rPr>
              <a:t>AFTER</a:t>
            </a:r>
            <a:r>
              <a:rPr dirty="0" sz="1500" spc="190" b="1">
                <a:solidFill>
                  <a:srgbClr val="C13339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handling</a:t>
            </a:r>
            <a:r>
              <a:rPr dirty="0" sz="1500" spc="12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soiled</a:t>
            </a:r>
            <a:r>
              <a:rPr dirty="0" sz="1500" spc="1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21F1F"/>
                </a:solidFill>
                <a:latin typeface="Calibri"/>
                <a:cs typeface="Calibri"/>
              </a:rPr>
              <a:t>bed</a:t>
            </a:r>
            <a:r>
              <a:rPr dirty="0" sz="1500"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0">
                <a:solidFill>
                  <a:srgbClr val="221F1F"/>
                </a:solidFill>
                <a:latin typeface="Calibri"/>
                <a:cs typeface="Calibri"/>
              </a:rPr>
              <a:t>linen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0" name="object 20" descr=""/>
          <p:cNvSpPr txBox="1"/>
          <p:nvPr/>
        </p:nvSpPr>
        <p:spPr>
          <a:xfrm>
            <a:off x="526795" y="5962903"/>
            <a:ext cx="338391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dirty="0" sz="1500" spc="85" b="1">
                <a:solidFill>
                  <a:srgbClr val="C13339"/>
                </a:solidFill>
                <a:latin typeface="Calibri"/>
                <a:cs typeface="Calibri"/>
              </a:rPr>
              <a:t>AFTER</a:t>
            </a:r>
            <a:r>
              <a:rPr dirty="0" sz="1500" spc="225" b="1">
                <a:solidFill>
                  <a:srgbClr val="C13339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handling</a:t>
            </a:r>
            <a:r>
              <a:rPr dirty="0" sz="1500" spc="1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/</a:t>
            </a:r>
            <a:r>
              <a:rPr dirty="0" sz="1500" spc="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cleaning</a:t>
            </a:r>
            <a:r>
              <a:rPr dirty="0" sz="1500" spc="13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dirty="0" sz="15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21F1F"/>
                </a:solidFill>
                <a:latin typeface="Calibri"/>
                <a:cs typeface="Calibri"/>
              </a:rPr>
              <a:t>bedpan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1" name="object 21" descr=""/>
          <p:cNvSpPr txBox="1"/>
          <p:nvPr/>
        </p:nvSpPr>
        <p:spPr>
          <a:xfrm>
            <a:off x="526795" y="6343903"/>
            <a:ext cx="392747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dirty="0" sz="1500" spc="85" b="1">
                <a:solidFill>
                  <a:srgbClr val="C13339"/>
                </a:solidFill>
                <a:latin typeface="Calibri"/>
                <a:cs typeface="Calibri"/>
              </a:rPr>
              <a:t>AFTER</a:t>
            </a:r>
            <a:r>
              <a:rPr dirty="0" sz="1500" spc="235" b="1">
                <a:solidFill>
                  <a:srgbClr val="C13339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handling</a:t>
            </a:r>
            <a:r>
              <a:rPr dirty="0" sz="1500" spc="10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21F1F"/>
                </a:solidFill>
                <a:latin typeface="Calibri"/>
                <a:cs typeface="Calibri"/>
              </a:rPr>
              <a:t>used</a:t>
            </a:r>
            <a:r>
              <a:rPr dirty="0" sz="15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21F1F"/>
                </a:solidFill>
                <a:latin typeface="Calibri"/>
                <a:cs typeface="Calibri"/>
              </a:rPr>
              <a:t>medical</a:t>
            </a:r>
            <a:r>
              <a:rPr dirty="0" sz="1500" spc="21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instruments</a:t>
            </a:r>
            <a:endParaRPr sz="1500">
              <a:latin typeface="Calibri"/>
              <a:cs typeface="Calibri"/>
            </a:endParaRPr>
          </a:p>
        </p:txBody>
      </p:sp>
      <p:pic>
        <p:nvPicPr>
          <p:cNvPr id="22" name="object 22" descr="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334767" y="2083307"/>
            <a:ext cx="3901186" cy="2154428"/>
          </a:xfrm>
          <a:prstGeom prst="rect">
            <a:avLst/>
          </a:prstGeom>
        </p:spPr>
      </p:pic>
      <p:sp>
        <p:nvSpPr>
          <p:cNvPr id="23" name="object 23" descr=""/>
          <p:cNvSpPr txBox="1"/>
          <p:nvPr/>
        </p:nvSpPr>
        <p:spPr>
          <a:xfrm>
            <a:off x="4277105" y="3642740"/>
            <a:ext cx="141605" cy="2851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700" spc="-50" b="1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endParaRPr sz="1700">
              <a:latin typeface="Calibri"/>
              <a:cs typeface="Calibri"/>
            </a:endParaRPr>
          </a:p>
        </p:txBody>
      </p:sp>
      <p:pic>
        <p:nvPicPr>
          <p:cNvPr id="24" name="object 24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269991" y="1156715"/>
            <a:ext cx="2874264" cy="2875788"/>
          </a:xfrm>
          <a:prstGeom prst="rect">
            <a:avLst/>
          </a:prstGeom>
        </p:spPr>
      </p:pic>
      <p:sp>
        <p:nvSpPr>
          <p:cNvPr id="25" name="object 25" descr=""/>
          <p:cNvSpPr txBox="1"/>
          <p:nvPr/>
        </p:nvSpPr>
        <p:spPr>
          <a:xfrm>
            <a:off x="5257291" y="4819650"/>
            <a:ext cx="406082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dirty="0" sz="1500" spc="85" b="1">
                <a:solidFill>
                  <a:srgbClr val="C13339"/>
                </a:solidFill>
                <a:latin typeface="Calibri"/>
                <a:cs typeface="Calibri"/>
              </a:rPr>
              <a:t>AFTER</a:t>
            </a:r>
            <a:r>
              <a:rPr dirty="0" sz="1500" spc="330" b="1">
                <a:solidFill>
                  <a:srgbClr val="C13339"/>
                </a:solidFill>
                <a:latin typeface="Calibri"/>
                <a:cs typeface="Calibri"/>
              </a:rPr>
              <a:t> </a:t>
            </a:r>
            <a:r>
              <a:rPr dirty="0" sz="1500" spc="95">
                <a:solidFill>
                  <a:srgbClr val="221F1F"/>
                </a:solidFill>
                <a:latin typeface="Calibri"/>
                <a:cs typeface="Calibri"/>
              </a:rPr>
              <a:t>contact</a:t>
            </a:r>
            <a:r>
              <a:rPr dirty="0" sz="1500" spc="2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with</a:t>
            </a:r>
            <a:r>
              <a:rPr dirty="0" sz="1500" spc="21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dirty="0" sz="1500" spc="2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woman’s</a:t>
            </a:r>
            <a:r>
              <a:rPr dirty="0" sz="1500" spc="25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liquor,</a:t>
            </a:r>
            <a:r>
              <a:rPr dirty="0" sz="1500" spc="12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blood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9" name="object 29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30"/>
              </a:lnSpc>
            </a:pPr>
            <a:r>
              <a:rPr dirty="0"/>
              <a:t>Module</a:t>
            </a:r>
            <a:r>
              <a:rPr dirty="0" spc="190"/>
              <a:t> </a:t>
            </a:r>
            <a:r>
              <a:rPr dirty="0" spc="-65"/>
              <a:t>1a:</a:t>
            </a:r>
            <a:r>
              <a:rPr dirty="0" spc="15"/>
              <a:t> </a:t>
            </a:r>
            <a:r>
              <a:rPr dirty="0" spc="50"/>
              <a:t>Hand</a:t>
            </a:r>
            <a:r>
              <a:rPr dirty="0" spc="210"/>
              <a:t> </a:t>
            </a:r>
            <a:r>
              <a:rPr dirty="0" spc="45"/>
              <a:t>hygiene</a:t>
            </a:r>
            <a:r>
              <a:rPr dirty="0" spc="225"/>
              <a:t> </a:t>
            </a:r>
            <a:r>
              <a:rPr dirty="0"/>
              <a:t>at</a:t>
            </a:r>
            <a:r>
              <a:rPr dirty="0" spc="165"/>
              <a:t> </a:t>
            </a:r>
            <a:r>
              <a:rPr dirty="0" spc="50"/>
              <a:t>every</a:t>
            </a:r>
            <a:r>
              <a:rPr dirty="0" spc="180"/>
              <a:t> </a:t>
            </a:r>
            <a:r>
              <a:rPr dirty="0" spc="45"/>
              <a:t>moment</a:t>
            </a:r>
          </a:p>
        </p:txBody>
      </p:sp>
      <p:sp>
        <p:nvSpPr>
          <p:cNvPr id="26" name="object 26" descr=""/>
          <p:cNvSpPr txBox="1"/>
          <p:nvPr/>
        </p:nvSpPr>
        <p:spPr>
          <a:xfrm>
            <a:off x="5257291" y="5092192"/>
            <a:ext cx="4484370" cy="699770"/>
          </a:xfrm>
          <a:prstGeom prst="rect">
            <a:avLst/>
          </a:prstGeom>
        </p:spPr>
        <p:txBody>
          <a:bodyPr wrap="square" lIns="0" tIns="120650" rIns="0" bIns="0" rtlCol="0" vert="horz">
            <a:spAutoFit/>
          </a:bodyPr>
          <a:lstStyle/>
          <a:p>
            <a:pPr marL="241300">
              <a:lnSpc>
                <a:spcPct val="100000"/>
              </a:lnSpc>
              <a:spcBef>
                <a:spcPts val="950"/>
              </a:spcBef>
            </a:pP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or</a:t>
            </a:r>
            <a:r>
              <a:rPr dirty="0" sz="1500" spc="1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placental</a:t>
            </a:r>
            <a:r>
              <a:rPr dirty="0" sz="1500"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tissue</a:t>
            </a:r>
            <a:endParaRPr sz="150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855"/>
              </a:spcBef>
              <a:buFont typeface="Calibri"/>
              <a:buChar char="•"/>
              <a:tabLst>
                <a:tab pos="240665" algn="l"/>
              </a:tabLst>
            </a:pPr>
            <a:r>
              <a:rPr dirty="0" sz="1500" spc="85" b="1">
                <a:solidFill>
                  <a:srgbClr val="C13339"/>
                </a:solidFill>
                <a:latin typeface="Calibri"/>
                <a:cs typeface="Calibri"/>
              </a:rPr>
              <a:t>AFTER</a:t>
            </a:r>
            <a:r>
              <a:rPr dirty="0" sz="1500" spc="229" b="1">
                <a:solidFill>
                  <a:srgbClr val="C13339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handling</a:t>
            </a:r>
            <a:r>
              <a:rPr dirty="0" sz="1500" spc="1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waste</a:t>
            </a:r>
            <a:r>
              <a:rPr dirty="0" sz="15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(including</a:t>
            </a:r>
            <a:r>
              <a:rPr dirty="0" sz="15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21F1F"/>
                </a:solidFill>
                <a:latin typeface="Calibri"/>
                <a:cs typeface="Calibri"/>
              </a:rPr>
              <a:t>used</a:t>
            </a:r>
            <a:r>
              <a:rPr dirty="0" sz="15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bandages,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7" name="object 27" descr=""/>
          <p:cNvSpPr txBox="1"/>
          <p:nvPr/>
        </p:nvSpPr>
        <p:spPr>
          <a:xfrm>
            <a:off x="5485891" y="5918708"/>
            <a:ext cx="246126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75">
                <a:solidFill>
                  <a:srgbClr val="221F1F"/>
                </a:solidFill>
                <a:latin typeface="Calibri"/>
                <a:cs typeface="Calibri"/>
              </a:rPr>
              <a:t>incontinence</a:t>
            </a:r>
            <a:r>
              <a:rPr dirty="0" sz="15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pads,</a:t>
            </a:r>
            <a:r>
              <a:rPr dirty="0" sz="15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napkins)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8" name="object 28" descr=""/>
          <p:cNvSpPr txBox="1"/>
          <p:nvPr/>
        </p:nvSpPr>
        <p:spPr>
          <a:xfrm>
            <a:off x="9646983" y="6356019"/>
            <a:ext cx="584835" cy="3943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dirty="0" sz="900" spc="-10">
                <a:latin typeface="Calibri"/>
                <a:cs typeface="Calibri"/>
              </a:rPr>
              <a:t>Version</a:t>
            </a:r>
            <a:r>
              <a:rPr dirty="0" sz="900" spc="5">
                <a:latin typeface="Calibri"/>
                <a:cs typeface="Calibri"/>
              </a:rPr>
              <a:t> </a:t>
            </a:r>
            <a:r>
              <a:rPr dirty="0" sz="900" spc="-25">
                <a:latin typeface="Calibri"/>
                <a:cs typeface="Calibri"/>
              </a:rPr>
              <a:t>1.0</a:t>
            </a:r>
            <a:r>
              <a:rPr dirty="0" sz="900" spc="500">
                <a:latin typeface="Calibri"/>
                <a:cs typeface="Calibri"/>
              </a:rPr>
              <a:t> </a:t>
            </a:r>
            <a:r>
              <a:rPr dirty="0" sz="900" spc="-25">
                <a:latin typeface="Calibri"/>
                <a:cs typeface="Calibri"/>
              </a:rPr>
              <a:t>15-SEP-</a:t>
            </a:r>
            <a:r>
              <a:rPr dirty="0" sz="900" spc="-20">
                <a:latin typeface="Calibri"/>
                <a:cs typeface="Calibri"/>
              </a:rPr>
              <a:t>2023</a:t>
            </a:r>
            <a:endParaRPr sz="9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4" name="object 4" descr="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0153522" y="1099565"/>
            <a:ext cx="215900" cy="3543935"/>
          </a:xfrm>
          <a:prstGeom prst="rect">
            <a:avLst/>
          </a:prstGeom>
        </p:spPr>
        <p:txBody>
          <a:bodyPr wrap="square" lIns="0" tIns="0" rIns="0" bIns="0" rtlCol="0" vert="vert">
            <a:spAutoFit/>
          </a:bodyPr>
          <a:lstStyle/>
          <a:p>
            <a:pPr marL="12700">
              <a:lnSpc>
                <a:spcPts val="1525"/>
              </a:lnSpc>
            </a:pPr>
            <a:r>
              <a:rPr dirty="0" sz="1500" spc="80" b="1">
                <a:solidFill>
                  <a:srgbClr val="F87C1F"/>
                </a:solidFill>
                <a:latin typeface="Calibri"/>
                <a:cs typeface="Calibri"/>
              </a:rPr>
              <a:t>When</a:t>
            </a:r>
            <a:r>
              <a:rPr dirty="0" sz="1500" spc="16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should</a:t>
            </a:r>
            <a:r>
              <a:rPr dirty="0" sz="1500" spc="16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we</a:t>
            </a:r>
            <a:r>
              <a:rPr dirty="0" sz="1500" spc="13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70" b="1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dirty="0" sz="1500" spc="19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had</a:t>
            </a:r>
            <a:r>
              <a:rPr dirty="0" sz="1500" spc="17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65" b="1">
                <a:solidFill>
                  <a:srgbClr val="F87C1F"/>
                </a:solidFill>
                <a:latin typeface="Calibri"/>
                <a:cs typeface="Calibri"/>
              </a:rPr>
              <a:t>hygiene?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6" name="object 6" descr="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 descr=""/>
          <p:cNvSpPr txBox="1"/>
          <p:nvPr/>
        </p:nvSpPr>
        <p:spPr>
          <a:xfrm>
            <a:off x="10098785" y="500888"/>
            <a:ext cx="20256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40">
                <a:solidFill>
                  <a:srgbClr val="FFFFFF"/>
                </a:solidFill>
                <a:latin typeface="Calibri"/>
                <a:cs typeface="Calibri"/>
              </a:rPr>
              <a:t>14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8" name="object 8" descr=""/>
          <p:cNvSpPr/>
          <p:nvPr/>
        </p:nvSpPr>
        <p:spPr>
          <a:xfrm>
            <a:off x="4227576" y="7139940"/>
            <a:ext cx="3637915" cy="0"/>
          </a:xfrm>
          <a:custGeom>
            <a:avLst/>
            <a:gdLst/>
            <a:ahLst/>
            <a:cxnLst/>
            <a:rect l="l" t="t" r="r" b="b"/>
            <a:pathLst>
              <a:path w="3637915" h="0">
                <a:moveTo>
                  <a:pt x="0" y="0"/>
                </a:moveTo>
                <a:lnTo>
                  <a:pt x="3637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9" name="object 9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49740" y="6920483"/>
            <a:ext cx="381000" cy="406908"/>
          </a:xfrm>
          <a:prstGeom prst="rect">
            <a:avLst/>
          </a:prstGeom>
        </p:spPr>
      </p:pic>
      <p:pic>
        <p:nvPicPr>
          <p:cNvPr id="10" name="object 10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91371" y="6903719"/>
            <a:ext cx="411479" cy="420623"/>
          </a:xfrm>
          <a:prstGeom prst="rect">
            <a:avLst/>
          </a:prstGeom>
        </p:spPr>
      </p:pic>
      <p:grpSp>
        <p:nvGrpSpPr>
          <p:cNvPr id="11" name="object 11" descr="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12" name="object 12" descr="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4" name="object 14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pic>
        <p:nvPicPr>
          <p:cNvPr id="15" name="object 15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42164" y="6926612"/>
            <a:ext cx="431275" cy="419066"/>
          </a:xfrm>
          <a:prstGeom prst="rect">
            <a:avLst/>
          </a:prstGeom>
        </p:spPr>
      </p:pic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3970">
              <a:lnSpc>
                <a:spcPct val="100000"/>
              </a:lnSpc>
              <a:spcBef>
                <a:spcPts val="100"/>
              </a:spcBef>
            </a:pPr>
            <a:r>
              <a:rPr dirty="0" spc="130"/>
              <a:t>After</a:t>
            </a:r>
            <a:r>
              <a:rPr dirty="0" spc="240"/>
              <a:t> </a:t>
            </a:r>
            <a:r>
              <a:rPr dirty="0" spc="185"/>
              <a:t>touching</a:t>
            </a:r>
            <a:r>
              <a:rPr dirty="0" spc="300"/>
              <a:t> </a:t>
            </a:r>
            <a:r>
              <a:rPr dirty="0"/>
              <a:t>a</a:t>
            </a:r>
            <a:r>
              <a:rPr dirty="0" spc="270"/>
              <a:t> </a:t>
            </a:r>
            <a:r>
              <a:rPr dirty="0" spc="155"/>
              <a:t>woman</a:t>
            </a:r>
            <a:r>
              <a:rPr dirty="0" spc="310"/>
              <a:t> </a:t>
            </a:r>
            <a:r>
              <a:rPr dirty="0" spc="70"/>
              <a:t>or</a:t>
            </a:r>
            <a:r>
              <a:rPr dirty="0" spc="204"/>
              <a:t> </a:t>
            </a:r>
            <a:r>
              <a:rPr dirty="0" spc="135"/>
              <a:t>newborn</a:t>
            </a:r>
          </a:p>
        </p:txBody>
      </p:sp>
      <p:sp>
        <p:nvSpPr>
          <p:cNvPr id="17" name="object 17" descr=""/>
          <p:cNvSpPr txBox="1"/>
          <p:nvPr/>
        </p:nvSpPr>
        <p:spPr>
          <a:xfrm>
            <a:off x="528624" y="5062473"/>
            <a:ext cx="210820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dirty="0" sz="1500" spc="85" b="1">
                <a:solidFill>
                  <a:srgbClr val="C13339"/>
                </a:solidFill>
                <a:latin typeface="Calibri"/>
                <a:cs typeface="Calibri"/>
              </a:rPr>
              <a:t>AFTER</a:t>
            </a:r>
            <a:r>
              <a:rPr dirty="0" sz="1500" spc="225" b="1">
                <a:solidFill>
                  <a:srgbClr val="C13339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shaking</a:t>
            </a:r>
            <a:r>
              <a:rPr dirty="0" sz="1500" spc="1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hands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8" name="object 18" descr=""/>
          <p:cNvSpPr txBox="1"/>
          <p:nvPr/>
        </p:nvSpPr>
        <p:spPr>
          <a:xfrm>
            <a:off x="528624" y="5443169"/>
            <a:ext cx="3047365" cy="2546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dirty="0" sz="1500" spc="85" b="1">
                <a:solidFill>
                  <a:srgbClr val="C13339"/>
                </a:solidFill>
                <a:latin typeface="Calibri"/>
                <a:cs typeface="Calibri"/>
              </a:rPr>
              <a:t>AFTER</a:t>
            </a:r>
            <a:r>
              <a:rPr dirty="0" sz="1500" spc="240" b="1">
                <a:solidFill>
                  <a:srgbClr val="C13339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21F1F"/>
                </a:solidFill>
                <a:latin typeface="Calibri"/>
                <a:cs typeface="Calibri"/>
              </a:rPr>
              <a:t>applying</a:t>
            </a:r>
            <a:r>
              <a:rPr dirty="0" sz="15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an</a:t>
            </a:r>
            <a:r>
              <a:rPr dirty="0" sz="1500" spc="13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oxygen</a:t>
            </a:r>
            <a:r>
              <a:rPr dirty="0" sz="15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mask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9" name="object 19" descr=""/>
          <p:cNvSpPr txBox="1"/>
          <p:nvPr/>
        </p:nvSpPr>
        <p:spPr>
          <a:xfrm>
            <a:off x="528624" y="5824854"/>
            <a:ext cx="310896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dirty="0" sz="1500" spc="85" b="1">
                <a:solidFill>
                  <a:srgbClr val="C13339"/>
                </a:solidFill>
                <a:latin typeface="Calibri"/>
                <a:cs typeface="Calibri"/>
              </a:rPr>
              <a:t>AFTER</a:t>
            </a:r>
            <a:r>
              <a:rPr dirty="0" sz="1500" spc="195" b="1">
                <a:solidFill>
                  <a:srgbClr val="C13339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performing</a:t>
            </a:r>
            <a:r>
              <a:rPr dirty="0" sz="1500" spc="12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physiotherapy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0" name="object 20" descr=""/>
          <p:cNvSpPr txBox="1"/>
          <p:nvPr/>
        </p:nvSpPr>
        <p:spPr>
          <a:xfrm>
            <a:off x="528624" y="6205829"/>
            <a:ext cx="347472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dirty="0" sz="1500" spc="85" b="1">
                <a:solidFill>
                  <a:srgbClr val="C13339"/>
                </a:solidFill>
                <a:latin typeface="Calibri"/>
                <a:cs typeface="Calibri"/>
              </a:rPr>
              <a:t>AFTER</a:t>
            </a:r>
            <a:r>
              <a:rPr dirty="0" sz="1500" spc="229" b="1">
                <a:solidFill>
                  <a:srgbClr val="C13339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stroking</a:t>
            </a:r>
            <a:r>
              <a:rPr dirty="0" sz="15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dirty="0" sz="1500" spc="1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newborn’s</a:t>
            </a:r>
            <a:r>
              <a:rPr dirty="0" sz="1500" spc="1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35">
                <a:solidFill>
                  <a:srgbClr val="221F1F"/>
                </a:solidFill>
                <a:latin typeface="Calibri"/>
                <a:cs typeface="Calibri"/>
              </a:rPr>
              <a:t>forehead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1" name="object 21" descr=""/>
          <p:cNvSpPr/>
          <p:nvPr/>
        </p:nvSpPr>
        <p:spPr>
          <a:xfrm>
            <a:off x="5137403" y="1909572"/>
            <a:ext cx="2836545" cy="2245995"/>
          </a:xfrm>
          <a:custGeom>
            <a:avLst/>
            <a:gdLst/>
            <a:ahLst/>
            <a:cxnLst/>
            <a:rect l="l" t="t" r="r" b="b"/>
            <a:pathLst>
              <a:path w="2836545" h="2245995">
                <a:moveTo>
                  <a:pt x="1954402" y="0"/>
                </a:moveTo>
                <a:lnTo>
                  <a:pt x="1934845" y="762"/>
                </a:lnTo>
                <a:lnTo>
                  <a:pt x="1919096" y="12192"/>
                </a:lnTo>
                <a:lnTo>
                  <a:pt x="1912492" y="32258"/>
                </a:lnTo>
                <a:lnTo>
                  <a:pt x="1912492" y="347472"/>
                </a:lnTo>
                <a:lnTo>
                  <a:pt x="1909826" y="360426"/>
                </a:lnTo>
                <a:lnTo>
                  <a:pt x="1902714" y="370967"/>
                </a:lnTo>
                <a:lnTo>
                  <a:pt x="1892172" y="378079"/>
                </a:lnTo>
                <a:lnTo>
                  <a:pt x="1879219" y="380619"/>
                </a:lnTo>
                <a:lnTo>
                  <a:pt x="33273" y="380619"/>
                </a:lnTo>
                <a:lnTo>
                  <a:pt x="20319" y="383286"/>
                </a:lnTo>
                <a:lnTo>
                  <a:pt x="9778" y="390398"/>
                </a:lnTo>
                <a:lnTo>
                  <a:pt x="2666" y="400939"/>
                </a:lnTo>
                <a:lnTo>
                  <a:pt x="0" y="413893"/>
                </a:lnTo>
                <a:lnTo>
                  <a:pt x="0" y="1832102"/>
                </a:lnTo>
                <a:lnTo>
                  <a:pt x="2666" y="1845056"/>
                </a:lnTo>
                <a:lnTo>
                  <a:pt x="9778" y="1855597"/>
                </a:lnTo>
                <a:lnTo>
                  <a:pt x="20319" y="1862708"/>
                </a:lnTo>
                <a:lnTo>
                  <a:pt x="33273" y="1865376"/>
                </a:lnTo>
                <a:lnTo>
                  <a:pt x="1879219" y="1865376"/>
                </a:lnTo>
                <a:lnTo>
                  <a:pt x="1892172" y="1868043"/>
                </a:lnTo>
                <a:lnTo>
                  <a:pt x="1902714" y="1875155"/>
                </a:lnTo>
                <a:lnTo>
                  <a:pt x="1909826" y="1885695"/>
                </a:lnTo>
                <a:lnTo>
                  <a:pt x="1912492" y="1898650"/>
                </a:lnTo>
                <a:lnTo>
                  <a:pt x="1912492" y="2213864"/>
                </a:lnTo>
                <a:lnTo>
                  <a:pt x="1919096" y="2233803"/>
                </a:lnTo>
                <a:lnTo>
                  <a:pt x="1934845" y="2245233"/>
                </a:lnTo>
                <a:lnTo>
                  <a:pt x="1954402" y="2245995"/>
                </a:lnTo>
                <a:lnTo>
                  <a:pt x="1971928" y="2234311"/>
                </a:lnTo>
                <a:lnTo>
                  <a:pt x="2829052" y="1143508"/>
                </a:lnTo>
                <a:lnTo>
                  <a:pt x="2834386" y="1133729"/>
                </a:lnTo>
                <a:lnTo>
                  <a:pt x="2836164" y="1123061"/>
                </a:lnTo>
                <a:lnTo>
                  <a:pt x="2834386" y="1112266"/>
                </a:lnTo>
                <a:lnTo>
                  <a:pt x="2829052" y="1102487"/>
                </a:lnTo>
                <a:lnTo>
                  <a:pt x="1971928" y="11684"/>
                </a:lnTo>
                <a:lnTo>
                  <a:pt x="1954402" y="0"/>
                </a:lnTo>
                <a:close/>
              </a:path>
            </a:pathLst>
          </a:custGeom>
          <a:solidFill>
            <a:srgbClr val="C62F3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 descr=""/>
          <p:cNvSpPr txBox="1"/>
          <p:nvPr/>
        </p:nvSpPr>
        <p:spPr>
          <a:xfrm>
            <a:off x="6224396" y="2478405"/>
            <a:ext cx="1126490" cy="108902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05"/>
              </a:spcBef>
            </a:pPr>
            <a:r>
              <a:rPr dirty="0" sz="1700" spc="105" b="1">
                <a:solidFill>
                  <a:srgbClr val="FFFFFF"/>
                </a:solidFill>
                <a:latin typeface="Calibri"/>
                <a:cs typeface="Calibri"/>
              </a:rPr>
              <a:t>AFTER</a:t>
            </a:r>
            <a:endParaRPr sz="1700">
              <a:latin typeface="Calibri"/>
              <a:cs typeface="Calibri"/>
            </a:endParaRPr>
          </a:p>
          <a:p>
            <a:pPr algn="just" marL="12700" marR="5080">
              <a:lnSpc>
                <a:spcPct val="103000"/>
              </a:lnSpc>
              <a:spcBef>
                <a:spcPts val="20"/>
              </a:spcBef>
            </a:pPr>
            <a:r>
              <a:rPr dirty="0" sz="1700" spc="130" b="1">
                <a:solidFill>
                  <a:srgbClr val="FFFFFF"/>
                </a:solidFill>
                <a:latin typeface="Calibri"/>
                <a:cs typeface="Calibri"/>
              </a:rPr>
              <a:t>touching</a:t>
            </a:r>
            <a:r>
              <a:rPr dirty="0" sz="1700" spc="20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700" spc="-50" b="1">
                <a:solidFill>
                  <a:srgbClr val="FFFFFF"/>
                </a:solidFill>
                <a:latin typeface="Calibri"/>
                <a:cs typeface="Calibri"/>
              </a:rPr>
              <a:t>a </a:t>
            </a:r>
            <a:r>
              <a:rPr dirty="0" sz="1700" spc="105" b="1">
                <a:solidFill>
                  <a:srgbClr val="FFFFFF"/>
                </a:solidFill>
                <a:latin typeface="Calibri"/>
                <a:cs typeface="Calibri"/>
              </a:rPr>
              <a:t>woman</a:t>
            </a:r>
            <a:r>
              <a:rPr dirty="0" sz="1700" spc="229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700" spc="50" b="1">
                <a:solidFill>
                  <a:srgbClr val="FFFFFF"/>
                </a:solidFill>
                <a:latin typeface="Calibri"/>
                <a:cs typeface="Calibri"/>
              </a:rPr>
              <a:t>or </a:t>
            </a:r>
            <a:r>
              <a:rPr dirty="0" sz="1700" spc="95" b="1">
                <a:solidFill>
                  <a:srgbClr val="FFFFFF"/>
                </a:solidFill>
                <a:latin typeface="Calibri"/>
                <a:cs typeface="Calibri"/>
              </a:rPr>
              <a:t>newbown</a:t>
            </a:r>
            <a:endParaRPr sz="1700">
              <a:latin typeface="Calibri"/>
              <a:cs typeface="Calibri"/>
            </a:endParaRPr>
          </a:p>
        </p:txBody>
      </p:sp>
      <p:sp>
        <p:nvSpPr>
          <p:cNvPr id="23" name="object 23" descr=""/>
          <p:cNvSpPr txBox="1"/>
          <p:nvPr/>
        </p:nvSpPr>
        <p:spPr>
          <a:xfrm>
            <a:off x="5448427" y="2379091"/>
            <a:ext cx="463550" cy="106235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6800" spc="-50" b="1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6800">
              <a:latin typeface="Calibri"/>
              <a:cs typeface="Calibri"/>
            </a:endParaRPr>
          </a:p>
        </p:txBody>
      </p:sp>
      <p:pic>
        <p:nvPicPr>
          <p:cNvPr id="24" name="object 24" descr="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446020" y="1476755"/>
            <a:ext cx="2947416" cy="2947416"/>
          </a:xfrm>
          <a:prstGeom prst="rect">
            <a:avLst/>
          </a:prstGeom>
        </p:spPr>
      </p:pic>
      <p:sp>
        <p:nvSpPr>
          <p:cNvPr id="25" name="object 25" descr=""/>
          <p:cNvSpPr txBox="1"/>
          <p:nvPr/>
        </p:nvSpPr>
        <p:spPr>
          <a:xfrm>
            <a:off x="5259070" y="4954747"/>
            <a:ext cx="4077335" cy="699135"/>
          </a:xfrm>
          <a:prstGeom prst="rect">
            <a:avLst/>
          </a:prstGeom>
        </p:spPr>
        <p:txBody>
          <a:bodyPr wrap="square" lIns="0" tIns="120014" rIns="0" bIns="0" rtlCol="0" vert="horz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944"/>
              </a:spcBef>
              <a:buFont typeface="Calibri"/>
              <a:buChar char="•"/>
              <a:tabLst>
                <a:tab pos="240665" algn="l"/>
              </a:tabLst>
            </a:pPr>
            <a:r>
              <a:rPr dirty="0" sz="1500" spc="85" b="1">
                <a:solidFill>
                  <a:srgbClr val="C13339"/>
                </a:solidFill>
                <a:latin typeface="Calibri"/>
                <a:cs typeface="Calibri"/>
              </a:rPr>
              <a:t>AFTER</a:t>
            </a:r>
            <a:r>
              <a:rPr dirty="0" sz="1500" spc="270" b="1">
                <a:solidFill>
                  <a:srgbClr val="C13339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examining</a:t>
            </a:r>
            <a:r>
              <a:rPr dirty="0" sz="15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dirty="0" sz="15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woman</a:t>
            </a:r>
            <a:r>
              <a:rPr dirty="0" sz="15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or</a:t>
            </a:r>
            <a:r>
              <a:rPr dirty="0" sz="15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their</a:t>
            </a:r>
            <a:r>
              <a:rPr dirty="0" sz="15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35">
                <a:solidFill>
                  <a:srgbClr val="221F1F"/>
                </a:solidFill>
                <a:latin typeface="Calibri"/>
                <a:cs typeface="Calibri"/>
              </a:rPr>
              <a:t>newborn</a:t>
            </a:r>
            <a:endParaRPr sz="150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855"/>
              </a:spcBef>
              <a:buFont typeface="Calibri"/>
              <a:buChar char="•"/>
              <a:tabLst>
                <a:tab pos="240665" algn="l"/>
              </a:tabLst>
            </a:pPr>
            <a:r>
              <a:rPr dirty="0" sz="1500" spc="85" b="1">
                <a:solidFill>
                  <a:srgbClr val="C13339"/>
                </a:solidFill>
                <a:latin typeface="Calibri"/>
                <a:cs typeface="Calibri"/>
              </a:rPr>
              <a:t>AFTER</a:t>
            </a:r>
            <a:r>
              <a:rPr dirty="0" sz="1500" spc="215" b="1">
                <a:solidFill>
                  <a:srgbClr val="C13339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helping</a:t>
            </a:r>
            <a:r>
              <a:rPr dirty="0" sz="1500" spc="13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dirty="0" sz="1500" spc="1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woman</a:t>
            </a:r>
            <a:r>
              <a:rPr dirty="0" sz="1500" spc="1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move</a:t>
            </a:r>
            <a:r>
              <a:rPr dirty="0" sz="15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10">
                <a:solidFill>
                  <a:srgbClr val="221F1F"/>
                </a:solidFill>
                <a:latin typeface="Calibri"/>
                <a:cs typeface="Calibri"/>
              </a:rPr>
              <a:t>around,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9" name="object 29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30"/>
              </a:lnSpc>
            </a:pPr>
            <a:r>
              <a:rPr dirty="0"/>
              <a:t>Module</a:t>
            </a:r>
            <a:r>
              <a:rPr dirty="0" spc="190"/>
              <a:t> </a:t>
            </a:r>
            <a:r>
              <a:rPr dirty="0" spc="-65"/>
              <a:t>1a:</a:t>
            </a:r>
            <a:r>
              <a:rPr dirty="0" spc="15"/>
              <a:t> </a:t>
            </a:r>
            <a:r>
              <a:rPr dirty="0" spc="50"/>
              <a:t>Hand</a:t>
            </a:r>
            <a:r>
              <a:rPr dirty="0" spc="210"/>
              <a:t> </a:t>
            </a:r>
            <a:r>
              <a:rPr dirty="0" spc="45"/>
              <a:t>hygiene</a:t>
            </a:r>
            <a:r>
              <a:rPr dirty="0" spc="225"/>
              <a:t> </a:t>
            </a:r>
            <a:r>
              <a:rPr dirty="0"/>
              <a:t>at</a:t>
            </a:r>
            <a:r>
              <a:rPr dirty="0" spc="165"/>
              <a:t> </a:t>
            </a:r>
            <a:r>
              <a:rPr dirty="0" spc="50"/>
              <a:t>every</a:t>
            </a:r>
            <a:r>
              <a:rPr dirty="0" spc="180"/>
              <a:t> </a:t>
            </a:r>
            <a:r>
              <a:rPr dirty="0" spc="45"/>
              <a:t>moment</a:t>
            </a:r>
          </a:p>
        </p:txBody>
      </p:sp>
      <p:sp>
        <p:nvSpPr>
          <p:cNvPr id="26" name="object 26" descr=""/>
          <p:cNvSpPr txBox="1"/>
          <p:nvPr/>
        </p:nvSpPr>
        <p:spPr>
          <a:xfrm>
            <a:off x="5487670" y="5780658"/>
            <a:ext cx="305689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go</a:t>
            </a:r>
            <a:r>
              <a:rPr dirty="0" sz="15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to</a:t>
            </a:r>
            <a:r>
              <a:rPr dirty="0" sz="15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dirty="0" sz="1500"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toilet</a:t>
            </a:r>
            <a:r>
              <a:rPr dirty="0" sz="1500" spc="12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or</a:t>
            </a:r>
            <a:r>
              <a:rPr dirty="0" sz="15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wash</a:t>
            </a:r>
            <a:r>
              <a:rPr dirty="0" sz="15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themselves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7" name="object 27" descr=""/>
          <p:cNvSpPr txBox="1"/>
          <p:nvPr/>
        </p:nvSpPr>
        <p:spPr>
          <a:xfrm>
            <a:off x="5259070" y="6207353"/>
            <a:ext cx="423354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dirty="0" sz="1500" spc="85" b="1">
                <a:solidFill>
                  <a:srgbClr val="C13339"/>
                </a:solidFill>
                <a:latin typeface="Calibri"/>
                <a:cs typeface="Calibri"/>
              </a:rPr>
              <a:t>AFTER</a:t>
            </a:r>
            <a:r>
              <a:rPr dirty="0" sz="1500" spc="265" b="1">
                <a:solidFill>
                  <a:srgbClr val="C13339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taking</a:t>
            </a:r>
            <a:r>
              <a:rPr dirty="0" sz="15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vital</a:t>
            </a:r>
            <a:r>
              <a:rPr dirty="0" sz="15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signs</a:t>
            </a:r>
            <a:r>
              <a:rPr dirty="0" sz="1500" spc="2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or</a:t>
            </a:r>
            <a:r>
              <a:rPr dirty="0" sz="1500" spc="1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performing</a:t>
            </a:r>
            <a:r>
              <a:rPr dirty="0" sz="15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an</a:t>
            </a:r>
            <a:r>
              <a:rPr dirty="0" sz="15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21F1F"/>
                </a:solidFill>
                <a:latin typeface="Calibri"/>
                <a:cs typeface="Calibri"/>
              </a:rPr>
              <a:t>ECG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8" name="object 28" descr=""/>
          <p:cNvSpPr txBox="1"/>
          <p:nvPr/>
        </p:nvSpPr>
        <p:spPr>
          <a:xfrm>
            <a:off x="9681921" y="6356019"/>
            <a:ext cx="582295" cy="3943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dirty="0" sz="900" spc="-10">
                <a:latin typeface="Calibri"/>
                <a:cs typeface="Calibri"/>
              </a:rPr>
              <a:t>Version</a:t>
            </a:r>
            <a:r>
              <a:rPr dirty="0" sz="900" spc="5">
                <a:latin typeface="Calibri"/>
                <a:cs typeface="Calibri"/>
              </a:rPr>
              <a:t> </a:t>
            </a:r>
            <a:r>
              <a:rPr dirty="0" sz="900" spc="-25">
                <a:latin typeface="Calibri"/>
                <a:cs typeface="Calibri"/>
              </a:rPr>
              <a:t>1.0</a:t>
            </a:r>
            <a:r>
              <a:rPr dirty="0" sz="900" spc="500">
                <a:latin typeface="Calibri"/>
                <a:cs typeface="Calibri"/>
              </a:rPr>
              <a:t> </a:t>
            </a:r>
            <a:r>
              <a:rPr dirty="0" sz="900" spc="-30">
                <a:latin typeface="Calibri"/>
                <a:cs typeface="Calibri"/>
              </a:rPr>
              <a:t>15-SEP-</a:t>
            </a:r>
            <a:r>
              <a:rPr dirty="0" sz="900" spc="-20">
                <a:latin typeface="Calibri"/>
                <a:cs typeface="Calibri"/>
              </a:rPr>
              <a:t>2023</a:t>
            </a:r>
            <a:endParaRPr sz="9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4" name="object 4" descr="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0153522" y="1099565"/>
            <a:ext cx="215900" cy="3543935"/>
          </a:xfrm>
          <a:prstGeom prst="rect">
            <a:avLst/>
          </a:prstGeom>
        </p:spPr>
        <p:txBody>
          <a:bodyPr wrap="square" lIns="0" tIns="0" rIns="0" bIns="0" rtlCol="0" vert="vert">
            <a:spAutoFit/>
          </a:bodyPr>
          <a:lstStyle/>
          <a:p>
            <a:pPr marL="12700">
              <a:lnSpc>
                <a:spcPts val="1525"/>
              </a:lnSpc>
            </a:pPr>
            <a:r>
              <a:rPr dirty="0" sz="1500" spc="80" b="1">
                <a:solidFill>
                  <a:srgbClr val="F87C1F"/>
                </a:solidFill>
                <a:latin typeface="Calibri"/>
                <a:cs typeface="Calibri"/>
              </a:rPr>
              <a:t>When</a:t>
            </a:r>
            <a:r>
              <a:rPr dirty="0" sz="1500" spc="16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should</a:t>
            </a:r>
            <a:r>
              <a:rPr dirty="0" sz="1500" spc="16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we</a:t>
            </a:r>
            <a:r>
              <a:rPr dirty="0" sz="1500" spc="13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70" b="1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dirty="0" sz="1500" spc="19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had</a:t>
            </a:r>
            <a:r>
              <a:rPr dirty="0" sz="1500" spc="17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65" b="1">
                <a:solidFill>
                  <a:srgbClr val="F87C1F"/>
                </a:solidFill>
                <a:latin typeface="Calibri"/>
                <a:cs typeface="Calibri"/>
              </a:rPr>
              <a:t>hygiene?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6" name="object 6" descr="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 descr=""/>
          <p:cNvSpPr txBox="1"/>
          <p:nvPr/>
        </p:nvSpPr>
        <p:spPr>
          <a:xfrm>
            <a:off x="10098151" y="500888"/>
            <a:ext cx="20256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40">
                <a:solidFill>
                  <a:srgbClr val="FFFFFF"/>
                </a:solidFill>
                <a:latin typeface="Calibri"/>
                <a:cs typeface="Calibri"/>
              </a:rPr>
              <a:t>15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8" name="object 8" descr=""/>
          <p:cNvSpPr/>
          <p:nvPr/>
        </p:nvSpPr>
        <p:spPr>
          <a:xfrm>
            <a:off x="4227576" y="7139940"/>
            <a:ext cx="3637915" cy="0"/>
          </a:xfrm>
          <a:custGeom>
            <a:avLst/>
            <a:gdLst/>
            <a:ahLst/>
            <a:cxnLst/>
            <a:rect l="l" t="t" r="r" b="b"/>
            <a:pathLst>
              <a:path w="3637915" h="0">
                <a:moveTo>
                  <a:pt x="0" y="0"/>
                </a:moveTo>
                <a:lnTo>
                  <a:pt x="3637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9" name="object 9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49740" y="6920483"/>
            <a:ext cx="381000" cy="406908"/>
          </a:xfrm>
          <a:prstGeom prst="rect">
            <a:avLst/>
          </a:prstGeom>
        </p:spPr>
      </p:pic>
      <p:pic>
        <p:nvPicPr>
          <p:cNvPr id="10" name="object 10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91371" y="6903719"/>
            <a:ext cx="411479" cy="420623"/>
          </a:xfrm>
          <a:prstGeom prst="rect">
            <a:avLst/>
          </a:prstGeom>
        </p:spPr>
      </p:pic>
      <p:grpSp>
        <p:nvGrpSpPr>
          <p:cNvPr id="11" name="object 11" descr="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12" name="object 12" descr="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4" name="object 14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pic>
        <p:nvPicPr>
          <p:cNvPr id="15" name="object 15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42164" y="6926612"/>
            <a:ext cx="431275" cy="419066"/>
          </a:xfrm>
          <a:prstGeom prst="rect">
            <a:avLst/>
          </a:prstGeom>
        </p:spPr>
      </p:pic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528624" y="499694"/>
            <a:ext cx="9295765" cy="483234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130"/>
              <a:t>After</a:t>
            </a:r>
            <a:r>
              <a:rPr dirty="0" spc="250"/>
              <a:t> </a:t>
            </a:r>
            <a:r>
              <a:rPr dirty="0" spc="185"/>
              <a:t>touching</a:t>
            </a:r>
            <a:r>
              <a:rPr dirty="0" spc="305"/>
              <a:t> </a:t>
            </a:r>
            <a:r>
              <a:rPr dirty="0"/>
              <a:t>a</a:t>
            </a:r>
            <a:r>
              <a:rPr dirty="0" spc="275"/>
              <a:t> </a:t>
            </a:r>
            <a:r>
              <a:rPr dirty="0" spc="155"/>
              <a:t>woman</a:t>
            </a:r>
            <a:r>
              <a:rPr dirty="0" spc="305"/>
              <a:t> </a:t>
            </a:r>
            <a:r>
              <a:rPr dirty="0" spc="70"/>
              <a:t>or</a:t>
            </a:r>
            <a:r>
              <a:rPr dirty="0" spc="220"/>
              <a:t> </a:t>
            </a:r>
            <a:r>
              <a:rPr dirty="0" spc="140"/>
              <a:t>newborn’s</a:t>
            </a:r>
            <a:r>
              <a:rPr dirty="0" spc="310"/>
              <a:t> </a:t>
            </a:r>
            <a:r>
              <a:rPr dirty="0" spc="160"/>
              <a:t>surroundings</a:t>
            </a:r>
          </a:p>
        </p:txBody>
      </p:sp>
      <p:sp>
        <p:nvSpPr>
          <p:cNvPr id="17" name="object 17" descr=""/>
          <p:cNvSpPr txBox="1"/>
          <p:nvPr/>
        </p:nvSpPr>
        <p:spPr>
          <a:xfrm>
            <a:off x="526795" y="5266690"/>
            <a:ext cx="249618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dirty="0" sz="1500" spc="85" b="1">
                <a:solidFill>
                  <a:srgbClr val="C13339"/>
                </a:solidFill>
                <a:latin typeface="Calibri"/>
                <a:cs typeface="Calibri"/>
              </a:rPr>
              <a:t>AFTER</a:t>
            </a:r>
            <a:r>
              <a:rPr dirty="0" sz="1500" spc="220" b="1">
                <a:solidFill>
                  <a:srgbClr val="C13339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21F1F"/>
                </a:solidFill>
                <a:latin typeface="Calibri"/>
                <a:cs typeface="Calibri"/>
              </a:rPr>
              <a:t>changing</a:t>
            </a:r>
            <a:r>
              <a:rPr dirty="0" sz="15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21F1F"/>
                </a:solidFill>
                <a:latin typeface="Calibri"/>
                <a:cs typeface="Calibri"/>
              </a:rPr>
              <a:t>bed</a:t>
            </a:r>
            <a:r>
              <a:rPr dirty="0" sz="15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0">
                <a:solidFill>
                  <a:srgbClr val="221F1F"/>
                </a:solidFill>
                <a:latin typeface="Calibri"/>
                <a:cs typeface="Calibri"/>
              </a:rPr>
              <a:t>linen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8" name="object 18" descr=""/>
          <p:cNvSpPr txBox="1"/>
          <p:nvPr/>
        </p:nvSpPr>
        <p:spPr>
          <a:xfrm>
            <a:off x="526795" y="5647690"/>
            <a:ext cx="331089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dirty="0" sz="1500" spc="85" b="1">
                <a:solidFill>
                  <a:srgbClr val="C13339"/>
                </a:solidFill>
                <a:latin typeface="Calibri"/>
                <a:cs typeface="Calibri"/>
              </a:rPr>
              <a:t>AFTER</a:t>
            </a:r>
            <a:r>
              <a:rPr dirty="0" sz="1500" spc="204" b="1">
                <a:solidFill>
                  <a:srgbClr val="C13339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touching</a:t>
            </a:r>
            <a:r>
              <a:rPr dirty="0" sz="1500" spc="1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dirty="0" sz="15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monitoring</a:t>
            </a:r>
            <a:r>
              <a:rPr dirty="0" sz="15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0">
                <a:solidFill>
                  <a:srgbClr val="221F1F"/>
                </a:solidFill>
                <a:latin typeface="Calibri"/>
                <a:cs typeface="Calibri"/>
              </a:rPr>
              <a:t>alarm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9" name="object 19" descr=""/>
          <p:cNvSpPr txBox="1"/>
          <p:nvPr/>
        </p:nvSpPr>
        <p:spPr>
          <a:xfrm>
            <a:off x="526795" y="6028385"/>
            <a:ext cx="4014470" cy="2546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dirty="0" sz="1500" spc="85" b="1">
                <a:solidFill>
                  <a:srgbClr val="C13339"/>
                </a:solidFill>
                <a:latin typeface="Calibri"/>
                <a:cs typeface="Calibri"/>
              </a:rPr>
              <a:t>AFTER</a:t>
            </a:r>
            <a:r>
              <a:rPr dirty="0" sz="1500" spc="285" b="1">
                <a:solidFill>
                  <a:srgbClr val="C13339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touching</a:t>
            </a:r>
            <a:r>
              <a:rPr dirty="0" sz="15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dirty="0" sz="15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bedrail,</a:t>
            </a:r>
            <a:r>
              <a:rPr dirty="0" sz="15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21F1F"/>
                </a:solidFill>
                <a:latin typeface="Calibri"/>
                <a:cs typeface="Calibri"/>
              </a:rPr>
              <a:t>bed</a:t>
            </a:r>
            <a:r>
              <a:rPr dirty="0" sz="1500" spc="25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or</a:t>
            </a:r>
            <a:r>
              <a:rPr dirty="0" sz="1500" spc="1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side</a:t>
            </a:r>
            <a:r>
              <a:rPr dirty="0" sz="1500" spc="2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0">
                <a:solidFill>
                  <a:srgbClr val="221F1F"/>
                </a:solidFill>
                <a:latin typeface="Calibri"/>
                <a:cs typeface="Calibri"/>
              </a:rPr>
              <a:t>table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0" name="object 20" descr=""/>
          <p:cNvSpPr/>
          <p:nvPr/>
        </p:nvSpPr>
        <p:spPr>
          <a:xfrm>
            <a:off x="4893564" y="1938527"/>
            <a:ext cx="3783965" cy="2195830"/>
          </a:xfrm>
          <a:custGeom>
            <a:avLst/>
            <a:gdLst/>
            <a:ahLst/>
            <a:cxnLst/>
            <a:rect l="l" t="t" r="r" b="b"/>
            <a:pathLst>
              <a:path w="3783965" h="2195829">
                <a:moveTo>
                  <a:pt x="2921127" y="0"/>
                </a:moveTo>
                <a:lnTo>
                  <a:pt x="2902077" y="762"/>
                </a:lnTo>
                <a:lnTo>
                  <a:pt x="2886583" y="11938"/>
                </a:lnTo>
                <a:lnTo>
                  <a:pt x="2880233" y="31496"/>
                </a:lnTo>
                <a:lnTo>
                  <a:pt x="2880233" y="339598"/>
                </a:lnTo>
                <a:lnTo>
                  <a:pt x="2877693" y="352298"/>
                </a:lnTo>
                <a:lnTo>
                  <a:pt x="2870708" y="362585"/>
                </a:lnTo>
                <a:lnTo>
                  <a:pt x="2860294" y="369570"/>
                </a:lnTo>
                <a:lnTo>
                  <a:pt x="2847721" y="372110"/>
                </a:lnTo>
                <a:lnTo>
                  <a:pt x="32512" y="372110"/>
                </a:lnTo>
                <a:lnTo>
                  <a:pt x="19812" y="374650"/>
                </a:lnTo>
                <a:lnTo>
                  <a:pt x="9525" y="381635"/>
                </a:lnTo>
                <a:lnTo>
                  <a:pt x="2539" y="392049"/>
                </a:lnTo>
                <a:lnTo>
                  <a:pt x="0" y="404622"/>
                </a:lnTo>
                <a:lnTo>
                  <a:pt x="0" y="1791081"/>
                </a:lnTo>
                <a:lnTo>
                  <a:pt x="2539" y="1803654"/>
                </a:lnTo>
                <a:lnTo>
                  <a:pt x="9525" y="1814068"/>
                </a:lnTo>
                <a:lnTo>
                  <a:pt x="19812" y="1820926"/>
                </a:lnTo>
                <a:lnTo>
                  <a:pt x="32512" y="1823593"/>
                </a:lnTo>
                <a:lnTo>
                  <a:pt x="2847721" y="1823593"/>
                </a:lnTo>
                <a:lnTo>
                  <a:pt x="2860294" y="1826133"/>
                </a:lnTo>
                <a:lnTo>
                  <a:pt x="2870708" y="1833118"/>
                </a:lnTo>
                <a:lnTo>
                  <a:pt x="2877693" y="1843405"/>
                </a:lnTo>
                <a:lnTo>
                  <a:pt x="2880233" y="1856105"/>
                </a:lnTo>
                <a:lnTo>
                  <a:pt x="2880233" y="2164207"/>
                </a:lnTo>
                <a:lnTo>
                  <a:pt x="2886583" y="2183765"/>
                </a:lnTo>
                <a:lnTo>
                  <a:pt x="2902077" y="2194941"/>
                </a:lnTo>
                <a:lnTo>
                  <a:pt x="2921127" y="2195703"/>
                </a:lnTo>
                <a:lnTo>
                  <a:pt x="2938272" y="2184273"/>
                </a:lnTo>
                <a:lnTo>
                  <a:pt x="3776599" y="1117981"/>
                </a:lnTo>
                <a:lnTo>
                  <a:pt x="3781932" y="1108329"/>
                </a:lnTo>
                <a:lnTo>
                  <a:pt x="3783583" y="1097788"/>
                </a:lnTo>
                <a:lnTo>
                  <a:pt x="3781932" y="1087374"/>
                </a:lnTo>
                <a:lnTo>
                  <a:pt x="3776599" y="1077722"/>
                </a:lnTo>
                <a:lnTo>
                  <a:pt x="2938272" y="11430"/>
                </a:lnTo>
                <a:lnTo>
                  <a:pt x="2921127" y="0"/>
                </a:lnTo>
                <a:close/>
              </a:path>
            </a:pathLst>
          </a:custGeom>
          <a:solidFill>
            <a:srgbClr val="C62F3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 descr=""/>
          <p:cNvSpPr txBox="1"/>
          <p:nvPr/>
        </p:nvSpPr>
        <p:spPr>
          <a:xfrm>
            <a:off x="6138164" y="2382469"/>
            <a:ext cx="2038985" cy="11233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110" b="1">
                <a:solidFill>
                  <a:srgbClr val="FFFFFF"/>
                </a:solidFill>
                <a:latin typeface="Calibri"/>
                <a:cs typeface="Calibri"/>
              </a:rPr>
              <a:t>AFTER</a:t>
            </a:r>
            <a:endParaRPr sz="18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</a:pPr>
            <a:r>
              <a:rPr dirty="0" sz="1800" spc="125" b="1">
                <a:solidFill>
                  <a:srgbClr val="FFFFFF"/>
                </a:solidFill>
                <a:latin typeface="Calibri"/>
                <a:cs typeface="Calibri"/>
              </a:rPr>
              <a:t>touching</a:t>
            </a:r>
            <a:r>
              <a:rPr dirty="0" sz="1800" spc="20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 b="1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dirty="0" sz="1800" spc="229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 spc="90" b="1">
                <a:solidFill>
                  <a:srgbClr val="FFFFFF"/>
                </a:solidFill>
                <a:latin typeface="Calibri"/>
                <a:cs typeface="Calibri"/>
              </a:rPr>
              <a:t>woman </a:t>
            </a:r>
            <a:r>
              <a:rPr dirty="0" sz="1800" spc="45" b="1">
                <a:solidFill>
                  <a:srgbClr val="FFFFFF"/>
                </a:solidFill>
                <a:latin typeface="Calibri"/>
                <a:cs typeface="Calibri"/>
              </a:rPr>
              <a:t>or</a:t>
            </a:r>
            <a:r>
              <a:rPr dirty="0" sz="1800" spc="14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 spc="85" b="1">
                <a:solidFill>
                  <a:srgbClr val="FFFFFF"/>
                </a:solidFill>
                <a:latin typeface="Calibri"/>
                <a:cs typeface="Calibri"/>
              </a:rPr>
              <a:t>newborn’s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800" spc="110" b="1">
                <a:solidFill>
                  <a:srgbClr val="FFFFFF"/>
                </a:solidFill>
                <a:latin typeface="Calibri"/>
                <a:cs typeface="Calibri"/>
              </a:rPr>
              <a:t>surroundings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2" name="object 22" descr=""/>
          <p:cNvSpPr txBox="1"/>
          <p:nvPr/>
        </p:nvSpPr>
        <p:spPr>
          <a:xfrm>
            <a:off x="5405120" y="2389758"/>
            <a:ext cx="453390" cy="10388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6650" spc="-50" b="1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6650">
              <a:latin typeface="Calibri"/>
              <a:cs typeface="Calibri"/>
            </a:endParaRPr>
          </a:p>
        </p:txBody>
      </p:sp>
      <p:pic>
        <p:nvPicPr>
          <p:cNvPr id="23" name="object 23" descr="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397251" y="1583436"/>
            <a:ext cx="2868168" cy="2869692"/>
          </a:xfrm>
          <a:prstGeom prst="rect">
            <a:avLst/>
          </a:prstGeom>
        </p:spPr>
      </p:pic>
      <p:sp>
        <p:nvSpPr>
          <p:cNvPr id="24" name="object 24" descr=""/>
          <p:cNvSpPr txBox="1"/>
          <p:nvPr/>
        </p:nvSpPr>
        <p:spPr>
          <a:xfrm>
            <a:off x="5257291" y="5266690"/>
            <a:ext cx="330644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dirty="0" sz="1500" spc="85" b="1">
                <a:solidFill>
                  <a:srgbClr val="C13339"/>
                </a:solidFill>
                <a:latin typeface="Calibri"/>
                <a:cs typeface="Calibri"/>
              </a:rPr>
              <a:t>AFTER</a:t>
            </a:r>
            <a:r>
              <a:rPr dirty="0" sz="1500" spc="270" b="1">
                <a:solidFill>
                  <a:srgbClr val="C13339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disinfecting</a:t>
            </a:r>
            <a:r>
              <a:rPr dirty="0" sz="15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dirty="0" sz="1500" spc="1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clinical</a:t>
            </a:r>
            <a:r>
              <a:rPr dirty="0" sz="15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0">
                <a:solidFill>
                  <a:srgbClr val="221F1F"/>
                </a:solidFill>
                <a:latin typeface="Calibri"/>
                <a:cs typeface="Calibri"/>
              </a:rPr>
              <a:t>area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8" name="object 28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30"/>
              </a:lnSpc>
            </a:pPr>
            <a:r>
              <a:rPr dirty="0"/>
              <a:t>Module</a:t>
            </a:r>
            <a:r>
              <a:rPr dirty="0" spc="190"/>
              <a:t> </a:t>
            </a:r>
            <a:r>
              <a:rPr dirty="0" spc="-65"/>
              <a:t>1a:</a:t>
            </a:r>
            <a:r>
              <a:rPr dirty="0" spc="15"/>
              <a:t> </a:t>
            </a:r>
            <a:r>
              <a:rPr dirty="0" spc="50"/>
              <a:t>Hand</a:t>
            </a:r>
            <a:r>
              <a:rPr dirty="0" spc="210"/>
              <a:t> </a:t>
            </a:r>
            <a:r>
              <a:rPr dirty="0" spc="45"/>
              <a:t>hygiene</a:t>
            </a:r>
            <a:r>
              <a:rPr dirty="0" spc="225"/>
              <a:t> </a:t>
            </a:r>
            <a:r>
              <a:rPr dirty="0"/>
              <a:t>at</a:t>
            </a:r>
            <a:r>
              <a:rPr dirty="0" spc="165"/>
              <a:t> </a:t>
            </a:r>
            <a:r>
              <a:rPr dirty="0" spc="50"/>
              <a:t>every</a:t>
            </a:r>
            <a:r>
              <a:rPr dirty="0" spc="180"/>
              <a:t> </a:t>
            </a:r>
            <a:r>
              <a:rPr dirty="0" spc="45"/>
              <a:t>moment</a:t>
            </a:r>
          </a:p>
        </p:txBody>
      </p:sp>
      <p:sp>
        <p:nvSpPr>
          <p:cNvPr id="25" name="object 25" descr=""/>
          <p:cNvSpPr txBox="1"/>
          <p:nvPr/>
        </p:nvSpPr>
        <p:spPr>
          <a:xfrm>
            <a:off x="5485891" y="5647690"/>
            <a:ext cx="153479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between</a:t>
            </a:r>
            <a:r>
              <a:rPr dirty="0" sz="15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patients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6" name="object 26" descr=""/>
          <p:cNvSpPr txBox="1"/>
          <p:nvPr/>
        </p:nvSpPr>
        <p:spPr>
          <a:xfrm>
            <a:off x="5257291" y="6028385"/>
            <a:ext cx="4558030" cy="2546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dirty="0" sz="1500" spc="85" b="1">
                <a:solidFill>
                  <a:srgbClr val="C13339"/>
                </a:solidFill>
                <a:latin typeface="Calibri"/>
                <a:cs typeface="Calibri"/>
              </a:rPr>
              <a:t>AFTER</a:t>
            </a:r>
            <a:r>
              <a:rPr dirty="0" sz="1500" spc="180" b="1">
                <a:solidFill>
                  <a:srgbClr val="C13339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leaving</a:t>
            </a:r>
            <a:r>
              <a:rPr dirty="0" sz="1500" spc="1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dirty="0" sz="15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healthcare</a:t>
            </a:r>
            <a:r>
              <a:rPr dirty="0" sz="15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facility</a:t>
            </a:r>
            <a:r>
              <a:rPr dirty="0" sz="15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35">
                <a:solidFill>
                  <a:srgbClr val="221F1F"/>
                </a:solidFill>
                <a:latin typeface="Calibri"/>
                <a:cs typeface="Calibri"/>
              </a:rPr>
              <a:t>environment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7" name="object 27" descr=""/>
          <p:cNvSpPr txBox="1"/>
          <p:nvPr/>
        </p:nvSpPr>
        <p:spPr>
          <a:xfrm>
            <a:off x="9681921" y="6367665"/>
            <a:ext cx="582295" cy="3943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dirty="0" sz="900" spc="-10">
                <a:latin typeface="Calibri"/>
                <a:cs typeface="Calibri"/>
              </a:rPr>
              <a:t>Version</a:t>
            </a:r>
            <a:r>
              <a:rPr dirty="0" sz="900" spc="5">
                <a:latin typeface="Calibri"/>
                <a:cs typeface="Calibri"/>
              </a:rPr>
              <a:t> </a:t>
            </a:r>
            <a:r>
              <a:rPr dirty="0" sz="900" spc="-25">
                <a:latin typeface="Calibri"/>
                <a:cs typeface="Calibri"/>
              </a:rPr>
              <a:t>1.0</a:t>
            </a:r>
            <a:r>
              <a:rPr dirty="0" sz="900" spc="500">
                <a:latin typeface="Calibri"/>
                <a:cs typeface="Calibri"/>
              </a:rPr>
              <a:t> </a:t>
            </a:r>
            <a:r>
              <a:rPr dirty="0" sz="900" spc="-30">
                <a:latin typeface="Calibri"/>
                <a:cs typeface="Calibri"/>
              </a:rPr>
              <a:t>15-SEP-</a:t>
            </a:r>
            <a:r>
              <a:rPr dirty="0" sz="900" spc="-20">
                <a:latin typeface="Calibri"/>
                <a:cs typeface="Calibri"/>
              </a:rPr>
              <a:t>2023</a:t>
            </a:r>
            <a:endParaRPr sz="9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4" name="object 4" descr="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0153522" y="1099565"/>
            <a:ext cx="215900" cy="3543935"/>
          </a:xfrm>
          <a:prstGeom prst="rect">
            <a:avLst/>
          </a:prstGeom>
        </p:spPr>
        <p:txBody>
          <a:bodyPr wrap="square" lIns="0" tIns="0" rIns="0" bIns="0" rtlCol="0" vert="vert">
            <a:spAutoFit/>
          </a:bodyPr>
          <a:lstStyle/>
          <a:p>
            <a:pPr marL="12700">
              <a:lnSpc>
                <a:spcPts val="1525"/>
              </a:lnSpc>
            </a:pPr>
            <a:r>
              <a:rPr dirty="0" sz="1500" spc="80" b="1">
                <a:solidFill>
                  <a:srgbClr val="F87C1F"/>
                </a:solidFill>
                <a:latin typeface="Calibri"/>
                <a:cs typeface="Calibri"/>
              </a:rPr>
              <a:t>When</a:t>
            </a:r>
            <a:r>
              <a:rPr dirty="0" sz="1500" spc="16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should</a:t>
            </a:r>
            <a:r>
              <a:rPr dirty="0" sz="1500" spc="16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we</a:t>
            </a:r>
            <a:r>
              <a:rPr dirty="0" sz="1500" spc="13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70" b="1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dirty="0" sz="1500" spc="19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had</a:t>
            </a:r>
            <a:r>
              <a:rPr dirty="0" sz="1500" spc="17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65" b="1">
                <a:solidFill>
                  <a:srgbClr val="F87C1F"/>
                </a:solidFill>
                <a:latin typeface="Calibri"/>
                <a:cs typeface="Calibri"/>
              </a:rPr>
              <a:t>hygiene?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6" name="object 6" descr="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 descr=""/>
          <p:cNvSpPr txBox="1"/>
          <p:nvPr/>
        </p:nvSpPr>
        <p:spPr>
          <a:xfrm>
            <a:off x="10096245" y="500888"/>
            <a:ext cx="20574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35">
                <a:solidFill>
                  <a:srgbClr val="FFFFFF"/>
                </a:solidFill>
                <a:latin typeface="Calibri"/>
                <a:cs typeface="Calibri"/>
              </a:rPr>
              <a:t>16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8" name="object 8" descr=""/>
          <p:cNvSpPr/>
          <p:nvPr/>
        </p:nvSpPr>
        <p:spPr>
          <a:xfrm>
            <a:off x="4227576" y="7139940"/>
            <a:ext cx="3637915" cy="0"/>
          </a:xfrm>
          <a:custGeom>
            <a:avLst/>
            <a:gdLst/>
            <a:ahLst/>
            <a:cxnLst/>
            <a:rect l="l" t="t" r="r" b="b"/>
            <a:pathLst>
              <a:path w="3637915" h="0">
                <a:moveTo>
                  <a:pt x="0" y="0"/>
                </a:moveTo>
                <a:lnTo>
                  <a:pt x="3637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9" name="object 9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49740" y="6920483"/>
            <a:ext cx="381000" cy="406908"/>
          </a:xfrm>
          <a:prstGeom prst="rect">
            <a:avLst/>
          </a:prstGeom>
        </p:spPr>
      </p:pic>
      <p:pic>
        <p:nvPicPr>
          <p:cNvPr id="10" name="object 10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91371" y="6903719"/>
            <a:ext cx="411479" cy="420623"/>
          </a:xfrm>
          <a:prstGeom prst="rect">
            <a:avLst/>
          </a:prstGeom>
        </p:spPr>
      </p:pic>
      <p:grpSp>
        <p:nvGrpSpPr>
          <p:cNvPr id="11" name="object 11" descr="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12" name="object 12" descr="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4" name="object 14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pic>
        <p:nvPicPr>
          <p:cNvPr id="15" name="object 15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42164" y="6926612"/>
            <a:ext cx="431275" cy="419066"/>
          </a:xfrm>
          <a:prstGeom prst="rect">
            <a:avLst/>
          </a:prstGeom>
        </p:spPr>
      </p:pic>
      <p:pic>
        <p:nvPicPr>
          <p:cNvPr id="16" name="object 16" descr="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985265" y="1588008"/>
            <a:ext cx="6256011" cy="5070348"/>
          </a:xfrm>
          <a:prstGeom prst="rect">
            <a:avLst/>
          </a:prstGeom>
        </p:spPr>
      </p:pic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528624" y="499694"/>
            <a:ext cx="8137525" cy="483234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185"/>
              <a:t>Reminders</a:t>
            </a:r>
            <a:r>
              <a:rPr dirty="0" spc="315"/>
              <a:t> </a:t>
            </a:r>
            <a:r>
              <a:rPr dirty="0"/>
              <a:t>in</a:t>
            </a:r>
            <a:r>
              <a:rPr dirty="0" spc="210"/>
              <a:t> </a:t>
            </a:r>
            <a:r>
              <a:rPr dirty="0" spc="145"/>
              <a:t>the</a:t>
            </a:r>
            <a:r>
              <a:rPr dirty="0" spc="310"/>
              <a:t> </a:t>
            </a:r>
            <a:r>
              <a:rPr dirty="0" spc="175"/>
              <a:t>clinical</a:t>
            </a:r>
            <a:r>
              <a:rPr dirty="0" spc="275"/>
              <a:t> </a:t>
            </a:r>
            <a:r>
              <a:rPr dirty="0" spc="190"/>
              <a:t>workspace:</a:t>
            </a:r>
            <a:r>
              <a:rPr dirty="0" spc="285"/>
              <a:t> </a:t>
            </a:r>
            <a:r>
              <a:rPr dirty="0" spc="180"/>
              <a:t>posters</a:t>
            </a:r>
          </a:p>
        </p:txBody>
      </p:sp>
      <p:sp>
        <p:nvSpPr>
          <p:cNvPr id="20" name="object 20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30"/>
              </a:lnSpc>
            </a:pPr>
            <a:r>
              <a:rPr dirty="0"/>
              <a:t>Module</a:t>
            </a:r>
            <a:r>
              <a:rPr dirty="0" spc="190"/>
              <a:t> </a:t>
            </a:r>
            <a:r>
              <a:rPr dirty="0" spc="-65"/>
              <a:t>1a:</a:t>
            </a:r>
            <a:r>
              <a:rPr dirty="0" spc="15"/>
              <a:t> </a:t>
            </a:r>
            <a:r>
              <a:rPr dirty="0" spc="50"/>
              <a:t>Hand</a:t>
            </a:r>
            <a:r>
              <a:rPr dirty="0" spc="210"/>
              <a:t> </a:t>
            </a:r>
            <a:r>
              <a:rPr dirty="0" spc="45"/>
              <a:t>hygiene</a:t>
            </a:r>
            <a:r>
              <a:rPr dirty="0" spc="225"/>
              <a:t> </a:t>
            </a:r>
            <a:r>
              <a:rPr dirty="0"/>
              <a:t>at</a:t>
            </a:r>
            <a:r>
              <a:rPr dirty="0" spc="165"/>
              <a:t> </a:t>
            </a:r>
            <a:r>
              <a:rPr dirty="0" spc="50"/>
              <a:t>every</a:t>
            </a:r>
            <a:r>
              <a:rPr dirty="0" spc="180"/>
              <a:t> </a:t>
            </a:r>
            <a:r>
              <a:rPr dirty="0" spc="45"/>
              <a:t>moment</a:t>
            </a:r>
          </a:p>
        </p:txBody>
      </p:sp>
      <p:sp>
        <p:nvSpPr>
          <p:cNvPr id="18" name="object 18" descr=""/>
          <p:cNvSpPr txBox="1"/>
          <p:nvPr/>
        </p:nvSpPr>
        <p:spPr>
          <a:xfrm>
            <a:off x="526795" y="1460754"/>
            <a:ext cx="3244215" cy="30861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1300" marR="5080" indent="-228600">
              <a:lnSpc>
                <a:spcPct val="1220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dirty="0" sz="1500" spc="1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WHO</a:t>
            </a:r>
            <a:r>
              <a:rPr dirty="0" sz="15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has</a:t>
            </a:r>
            <a:r>
              <a:rPr dirty="0" sz="15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21F1F"/>
                </a:solidFill>
                <a:latin typeface="Calibri"/>
                <a:cs typeface="Calibri"/>
              </a:rPr>
              <a:t>produced</a:t>
            </a:r>
            <a:r>
              <a:rPr dirty="0" sz="15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5">
                <a:solidFill>
                  <a:srgbClr val="221F1F"/>
                </a:solidFill>
                <a:latin typeface="Calibri"/>
                <a:cs typeface="Calibri"/>
              </a:rPr>
              <a:t>two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posters,</a:t>
            </a:r>
            <a:r>
              <a:rPr dirty="0" sz="15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85">
                <a:solidFill>
                  <a:srgbClr val="221F1F"/>
                </a:solidFill>
                <a:latin typeface="Calibri"/>
                <a:cs typeface="Calibri"/>
              </a:rPr>
              <a:t>adapted</a:t>
            </a:r>
            <a:r>
              <a:rPr dirty="0" sz="15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for</a:t>
            </a:r>
            <a:r>
              <a:rPr dirty="0" sz="1500" spc="10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dirty="0" sz="15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35">
                <a:solidFill>
                  <a:srgbClr val="221F1F"/>
                </a:solidFill>
                <a:latin typeface="Calibri"/>
                <a:cs typeface="Calibri"/>
              </a:rPr>
              <a:t>maternity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setting,</a:t>
            </a:r>
            <a:r>
              <a:rPr dirty="0" sz="1500" spc="11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to</a:t>
            </a:r>
            <a:r>
              <a:rPr dirty="0" sz="1500" spc="1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remind</a:t>
            </a:r>
            <a:r>
              <a:rPr dirty="0" sz="15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you</a:t>
            </a:r>
            <a:r>
              <a:rPr dirty="0" sz="15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of</a:t>
            </a:r>
            <a:r>
              <a:rPr dirty="0" sz="15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5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endParaRPr sz="1500">
              <a:latin typeface="Calibri"/>
              <a:cs typeface="Calibri"/>
            </a:endParaRPr>
          </a:p>
          <a:p>
            <a:pPr marL="241300">
              <a:lnSpc>
                <a:spcPct val="100000"/>
              </a:lnSpc>
              <a:spcBef>
                <a:spcPts val="550"/>
              </a:spcBef>
            </a:pP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5</a:t>
            </a:r>
            <a:r>
              <a:rPr dirty="0" sz="1500" spc="2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85">
                <a:solidFill>
                  <a:srgbClr val="221F1F"/>
                </a:solidFill>
                <a:latin typeface="Calibri"/>
                <a:cs typeface="Calibri"/>
              </a:rPr>
              <a:t>moments</a:t>
            </a:r>
            <a:r>
              <a:rPr dirty="0" sz="15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for</a:t>
            </a:r>
            <a:r>
              <a:rPr dirty="0" sz="1500" spc="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hand</a:t>
            </a:r>
            <a:r>
              <a:rPr dirty="0" sz="1500" spc="1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35">
                <a:solidFill>
                  <a:srgbClr val="221F1F"/>
                </a:solidFill>
                <a:latin typeface="Calibri"/>
                <a:cs typeface="Calibri"/>
              </a:rPr>
              <a:t>hygiene</a:t>
            </a:r>
            <a:endParaRPr sz="15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85"/>
              </a:spcBef>
            </a:pPr>
            <a:endParaRPr sz="1500">
              <a:latin typeface="Calibri"/>
              <a:cs typeface="Calibri"/>
            </a:endParaRPr>
          </a:p>
          <a:p>
            <a:pPr marL="241300" marR="778510" indent="-228600">
              <a:lnSpc>
                <a:spcPct val="122000"/>
              </a:lnSpc>
              <a:buChar char="•"/>
              <a:tabLst>
                <a:tab pos="241300" algn="l"/>
              </a:tabLst>
            </a:pPr>
            <a:r>
              <a:rPr dirty="0" sz="1500" spc="75">
                <a:solidFill>
                  <a:srgbClr val="221F1F"/>
                </a:solidFill>
                <a:latin typeface="Calibri"/>
                <a:cs typeface="Calibri"/>
              </a:rPr>
              <a:t>These</a:t>
            </a:r>
            <a:r>
              <a:rPr dirty="0" sz="15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will</a:t>
            </a:r>
            <a:r>
              <a:rPr dirty="0" sz="1500" spc="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be</a:t>
            </a:r>
            <a:r>
              <a:rPr dirty="0" sz="1500"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21F1F"/>
                </a:solidFill>
                <a:latin typeface="Calibri"/>
                <a:cs typeface="Calibri"/>
              </a:rPr>
              <a:t>displayed</a:t>
            </a:r>
            <a:r>
              <a:rPr dirty="0" sz="15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5">
                <a:solidFill>
                  <a:srgbClr val="221F1F"/>
                </a:solidFill>
                <a:latin typeface="Calibri"/>
                <a:cs typeface="Calibri"/>
              </a:rPr>
              <a:t>in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clinical</a:t>
            </a:r>
            <a:r>
              <a:rPr dirty="0" sz="1500" spc="1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0">
                <a:solidFill>
                  <a:srgbClr val="221F1F"/>
                </a:solidFill>
                <a:latin typeface="Calibri"/>
                <a:cs typeface="Calibri"/>
              </a:rPr>
              <a:t>areas</a:t>
            </a:r>
            <a:endParaRPr sz="15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30"/>
              </a:spcBef>
              <a:buClr>
                <a:srgbClr val="221F1F"/>
              </a:buClr>
              <a:buFont typeface="Calibri"/>
              <a:buChar char="•"/>
            </a:pPr>
            <a:endParaRPr sz="1500">
              <a:latin typeface="Calibri"/>
              <a:cs typeface="Calibri"/>
            </a:endParaRPr>
          </a:p>
          <a:p>
            <a:pPr marL="241300" marR="55880" indent="-228600">
              <a:lnSpc>
                <a:spcPct val="122100"/>
              </a:lnSpc>
              <a:buChar char="•"/>
              <a:tabLst>
                <a:tab pos="241300" algn="l"/>
              </a:tabLst>
            </a:pP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Also</a:t>
            </a:r>
            <a:r>
              <a:rPr dirty="0" sz="15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remember</a:t>
            </a:r>
            <a:r>
              <a:rPr dirty="0" sz="1500" spc="22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to</a:t>
            </a:r>
            <a:r>
              <a:rPr dirty="0" sz="15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work</a:t>
            </a:r>
            <a:r>
              <a:rPr dirty="0" sz="15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35">
                <a:solidFill>
                  <a:srgbClr val="221F1F"/>
                </a:solidFill>
                <a:latin typeface="Calibri"/>
                <a:cs typeface="Calibri"/>
              </a:rPr>
              <a:t>together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dirty="0" sz="15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remind</a:t>
            </a:r>
            <a:r>
              <a:rPr dirty="0" sz="1500" spc="20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colleagues</a:t>
            </a:r>
            <a:r>
              <a:rPr dirty="0" sz="15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to</a:t>
            </a:r>
            <a:r>
              <a:rPr dirty="0" sz="15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10">
                <a:solidFill>
                  <a:srgbClr val="221F1F"/>
                </a:solidFill>
                <a:latin typeface="Calibri"/>
                <a:cs typeface="Calibri"/>
              </a:rPr>
              <a:t>perform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hand</a:t>
            </a:r>
            <a:r>
              <a:rPr dirty="0" sz="15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hygiene</a:t>
            </a:r>
            <a:r>
              <a:rPr dirty="0" sz="1500" spc="22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when</a:t>
            </a:r>
            <a:r>
              <a:rPr dirty="0" sz="1500" spc="22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21F1F"/>
                </a:solidFill>
                <a:latin typeface="Calibri"/>
                <a:cs typeface="Calibri"/>
              </a:rPr>
              <a:t>necessary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9" name="object 19" descr=""/>
          <p:cNvSpPr txBox="1"/>
          <p:nvPr/>
        </p:nvSpPr>
        <p:spPr>
          <a:xfrm>
            <a:off x="9681921" y="6460832"/>
            <a:ext cx="582295" cy="3943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dirty="0" sz="900" spc="-10">
                <a:latin typeface="Calibri"/>
                <a:cs typeface="Calibri"/>
              </a:rPr>
              <a:t>Version</a:t>
            </a:r>
            <a:r>
              <a:rPr dirty="0" sz="900" spc="5">
                <a:latin typeface="Calibri"/>
                <a:cs typeface="Calibri"/>
              </a:rPr>
              <a:t> </a:t>
            </a:r>
            <a:r>
              <a:rPr dirty="0" sz="900" spc="-25">
                <a:latin typeface="Calibri"/>
                <a:cs typeface="Calibri"/>
              </a:rPr>
              <a:t>1.0</a:t>
            </a:r>
            <a:r>
              <a:rPr dirty="0" sz="900" spc="500">
                <a:latin typeface="Calibri"/>
                <a:cs typeface="Calibri"/>
              </a:rPr>
              <a:t> </a:t>
            </a:r>
            <a:r>
              <a:rPr dirty="0" sz="900" spc="-30">
                <a:latin typeface="Calibri"/>
                <a:cs typeface="Calibri"/>
              </a:rPr>
              <a:t>15-SEP-</a:t>
            </a:r>
            <a:r>
              <a:rPr dirty="0" sz="900" spc="-20">
                <a:latin typeface="Calibri"/>
                <a:cs typeface="Calibri"/>
              </a:rPr>
              <a:t>2023</a:t>
            </a:r>
            <a:endParaRPr sz="9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4" name="object 4" descr="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0153522" y="1099565"/>
            <a:ext cx="215900" cy="3543935"/>
          </a:xfrm>
          <a:prstGeom prst="rect">
            <a:avLst/>
          </a:prstGeom>
        </p:spPr>
        <p:txBody>
          <a:bodyPr wrap="square" lIns="0" tIns="0" rIns="0" bIns="0" rtlCol="0" vert="vert">
            <a:spAutoFit/>
          </a:bodyPr>
          <a:lstStyle/>
          <a:p>
            <a:pPr marL="12700">
              <a:lnSpc>
                <a:spcPts val="1525"/>
              </a:lnSpc>
            </a:pPr>
            <a:r>
              <a:rPr dirty="0" sz="1500" spc="80" b="1">
                <a:solidFill>
                  <a:srgbClr val="F87C1F"/>
                </a:solidFill>
                <a:latin typeface="Calibri"/>
                <a:cs typeface="Calibri"/>
              </a:rPr>
              <a:t>When</a:t>
            </a:r>
            <a:r>
              <a:rPr dirty="0" sz="1500" spc="16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should</a:t>
            </a:r>
            <a:r>
              <a:rPr dirty="0" sz="1500" spc="16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we</a:t>
            </a:r>
            <a:r>
              <a:rPr dirty="0" sz="1500" spc="13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70" b="1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dirty="0" sz="1500" spc="19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had</a:t>
            </a:r>
            <a:r>
              <a:rPr dirty="0" sz="1500" spc="17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65" b="1">
                <a:solidFill>
                  <a:srgbClr val="F87C1F"/>
                </a:solidFill>
                <a:latin typeface="Calibri"/>
                <a:cs typeface="Calibri"/>
              </a:rPr>
              <a:t>hygiene?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6" name="object 6" descr="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 descr=""/>
          <p:cNvSpPr txBox="1"/>
          <p:nvPr/>
        </p:nvSpPr>
        <p:spPr>
          <a:xfrm>
            <a:off x="10105770" y="500888"/>
            <a:ext cx="19050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95">
                <a:solidFill>
                  <a:srgbClr val="FFFFFF"/>
                </a:solidFill>
                <a:latin typeface="Calibri"/>
                <a:cs typeface="Calibri"/>
              </a:rPr>
              <a:t>17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8" name="object 8" descr=""/>
          <p:cNvSpPr/>
          <p:nvPr/>
        </p:nvSpPr>
        <p:spPr>
          <a:xfrm>
            <a:off x="4227576" y="7139940"/>
            <a:ext cx="3637915" cy="0"/>
          </a:xfrm>
          <a:custGeom>
            <a:avLst/>
            <a:gdLst/>
            <a:ahLst/>
            <a:cxnLst/>
            <a:rect l="l" t="t" r="r" b="b"/>
            <a:pathLst>
              <a:path w="3637915" h="0">
                <a:moveTo>
                  <a:pt x="0" y="0"/>
                </a:moveTo>
                <a:lnTo>
                  <a:pt x="3637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9" name="object 9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49740" y="6920483"/>
            <a:ext cx="381000" cy="406908"/>
          </a:xfrm>
          <a:prstGeom prst="rect">
            <a:avLst/>
          </a:prstGeom>
        </p:spPr>
      </p:pic>
      <p:pic>
        <p:nvPicPr>
          <p:cNvPr id="10" name="object 10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91371" y="6903719"/>
            <a:ext cx="411479" cy="420623"/>
          </a:xfrm>
          <a:prstGeom prst="rect">
            <a:avLst/>
          </a:prstGeom>
        </p:spPr>
      </p:pic>
      <p:grpSp>
        <p:nvGrpSpPr>
          <p:cNvPr id="11" name="object 11" descr="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12" name="object 12" descr="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4" name="object 14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pic>
        <p:nvPicPr>
          <p:cNvPr id="15" name="object 15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42164" y="6926612"/>
            <a:ext cx="431275" cy="419066"/>
          </a:xfrm>
          <a:prstGeom prst="rect">
            <a:avLst/>
          </a:prstGeom>
        </p:spPr>
      </p:pic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531368" y="454278"/>
            <a:ext cx="6649084" cy="995044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6000"/>
              </a:lnSpc>
              <a:spcBef>
                <a:spcPts val="100"/>
              </a:spcBef>
              <a:tabLst>
                <a:tab pos="2907030" algn="l"/>
              </a:tabLst>
            </a:pPr>
            <a:r>
              <a:rPr dirty="0" spc="185"/>
              <a:t>Reminders</a:t>
            </a:r>
            <a:r>
              <a:rPr dirty="0" spc="320"/>
              <a:t> </a:t>
            </a:r>
            <a:r>
              <a:rPr dirty="0"/>
              <a:t>in</a:t>
            </a:r>
            <a:r>
              <a:rPr dirty="0" spc="210"/>
              <a:t> </a:t>
            </a:r>
            <a:r>
              <a:rPr dirty="0" spc="145"/>
              <a:t>the</a:t>
            </a:r>
            <a:r>
              <a:rPr dirty="0" spc="325"/>
              <a:t> </a:t>
            </a:r>
            <a:r>
              <a:rPr dirty="0" spc="175"/>
              <a:t>clinical</a:t>
            </a:r>
            <a:r>
              <a:rPr dirty="0" spc="285"/>
              <a:t> </a:t>
            </a:r>
            <a:r>
              <a:rPr dirty="0" spc="170"/>
              <a:t>workspace: </a:t>
            </a:r>
            <a:r>
              <a:rPr dirty="0" spc="145"/>
              <a:t>the</a:t>
            </a:r>
            <a:r>
              <a:rPr dirty="0" spc="285"/>
              <a:t> </a:t>
            </a:r>
            <a:r>
              <a:rPr dirty="0" spc="204"/>
              <a:t>APT-</a:t>
            </a:r>
            <a:r>
              <a:rPr dirty="0" spc="275"/>
              <a:t>Sepsis</a:t>
            </a:r>
            <a:r>
              <a:rPr dirty="0"/>
              <a:t>	</a:t>
            </a:r>
            <a:r>
              <a:rPr dirty="0" spc="190"/>
              <a:t>Pocket</a:t>
            </a:r>
            <a:r>
              <a:rPr dirty="0" spc="320"/>
              <a:t> </a:t>
            </a:r>
            <a:r>
              <a:rPr dirty="0" spc="165"/>
              <a:t>Reference</a:t>
            </a:r>
          </a:p>
        </p:txBody>
      </p:sp>
      <p:sp>
        <p:nvSpPr>
          <p:cNvPr id="17" name="object 17" descr=""/>
          <p:cNvSpPr txBox="1"/>
          <p:nvPr/>
        </p:nvSpPr>
        <p:spPr>
          <a:xfrm>
            <a:off x="512470" y="2458977"/>
            <a:ext cx="3825875" cy="253111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41300" marR="175895" indent="-228600">
              <a:lnSpc>
                <a:spcPct val="122000"/>
              </a:lnSpc>
              <a:spcBef>
                <a:spcPts val="95"/>
              </a:spcBef>
              <a:buChar char="•"/>
              <a:tabLst>
                <a:tab pos="241300" algn="l"/>
              </a:tabLst>
            </a:pP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This</a:t>
            </a:r>
            <a:r>
              <a:rPr dirty="0" sz="15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resource</a:t>
            </a:r>
            <a:r>
              <a:rPr dirty="0" sz="15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21F1F"/>
                </a:solidFill>
                <a:latin typeface="Calibri"/>
                <a:cs typeface="Calibri"/>
              </a:rPr>
              <a:t>contains</a:t>
            </a:r>
            <a:r>
              <a:rPr dirty="0" sz="15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dirty="0" sz="15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key</a:t>
            </a:r>
            <a:r>
              <a:rPr dirty="0" sz="15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10">
                <a:solidFill>
                  <a:srgbClr val="221F1F"/>
                </a:solidFill>
                <a:latin typeface="Calibri"/>
                <a:cs typeface="Calibri"/>
              </a:rPr>
              <a:t>learning </a:t>
            </a:r>
            <a:r>
              <a:rPr dirty="0" sz="1500" spc="95">
                <a:solidFill>
                  <a:srgbClr val="221F1F"/>
                </a:solidFill>
                <a:latin typeface="Calibri"/>
                <a:cs typeface="Calibri"/>
              </a:rPr>
              <a:t>messages</a:t>
            </a:r>
            <a:r>
              <a:rPr dirty="0" sz="1500" spc="2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21F1F"/>
                </a:solidFill>
                <a:latin typeface="Calibri"/>
                <a:cs typeface="Calibri"/>
              </a:rPr>
              <a:t>needed</a:t>
            </a:r>
            <a:r>
              <a:rPr dirty="0" sz="15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to</a:t>
            </a:r>
            <a:r>
              <a:rPr dirty="0" sz="1500" spc="1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achieve</a:t>
            </a:r>
            <a:r>
              <a:rPr dirty="0" sz="15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30">
                <a:solidFill>
                  <a:srgbClr val="221F1F"/>
                </a:solidFill>
                <a:latin typeface="Calibri"/>
                <a:cs typeface="Calibri"/>
              </a:rPr>
              <a:t>hand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hygiene</a:t>
            </a:r>
            <a:r>
              <a:rPr dirty="0" sz="15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at</a:t>
            </a:r>
            <a:r>
              <a:rPr dirty="0" sz="1500" spc="1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every</a:t>
            </a:r>
            <a:r>
              <a:rPr dirty="0" sz="15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moment,</a:t>
            </a:r>
            <a:r>
              <a:rPr dirty="0" sz="15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dirty="0" sz="15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also</a:t>
            </a:r>
            <a:r>
              <a:rPr dirty="0" sz="15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5">
                <a:solidFill>
                  <a:srgbClr val="221F1F"/>
                </a:solidFill>
                <a:latin typeface="Calibri"/>
                <a:cs typeface="Calibri"/>
              </a:rPr>
              <a:t>the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key</a:t>
            </a:r>
            <a:r>
              <a:rPr dirty="0" sz="1500" spc="20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learning</a:t>
            </a:r>
            <a:r>
              <a:rPr dirty="0" sz="1500" spc="13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95">
                <a:solidFill>
                  <a:srgbClr val="221F1F"/>
                </a:solidFill>
                <a:latin typeface="Calibri"/>
                <a:cs typeface="Calibri"/>
              </a:rPr>
              <a:t>messages</a:t>
            </a:r>
            <a:r>
              <a:rPr dirty="0" sz="1500" spc="3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from</a:t>
            </a:r>
            <a:r>
              <a:rPr dirty="0" sz="15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dirty="0" sz="15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0">
                <a:solidFill>
                  <a:srgbClr val="221F1F"/>
                </a:solidFill>
                <a:latin typeface="Calibri"/>
                <a:cs typeface="Calibri"/>
              </a:rPr>
              <a:t>other </a:t>
            </a:r>
            <a:r>
              <a:rPr dirty="0" sz="1500" spc="75">
                <a:solidFill>
                  <a:srgbClr val="221F1F"/>
                </a:solidFill>
                <a:latin typeface="Calibri"/>
                <a:cs typeface="Calibri"/>
              </a:rPr>
              <a:t>modules</a:t>
            </a:r>
            <a:r>
              <a:rPr dirty="0" sz="15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of</a:t>
            </a:r>
            <a:r>
              <a:rPr dirty="0" sz="15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dirty="0" sz="1500" spc="1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21F1F"/>
                </a:solidFill>
                <a:latin typeface="Calibri"/>
                <a:cs typeface="Calibri"/>
              </a:rPr>
              <a:t>APT-</a:t>
            </a:r>
            <a:r>
              <a:rPr dirty="0" sz="1500" spc="120">
                <a:solidFill>
                  <a:srgbClr val="221F1F"/>
                </a:solidFill>
                <a:latin typeface="Calibri"/>
                <a:cs typeface="Calibri"/>
              </a:rPr>
              <a:t>Sepsis</a:t>
            </a:r>
            <a:r>
              <a:rPr dirty="0" sz="1500" spc="2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Programme</a:t>
            </a:r>
            <a:endParaRPr sz="15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725"/>
              </a:spcBef>
              <a:buClr>
                <a:srgbClr val="221F1F"/>
              </a:buClr>
              <a:buFont typeface="Calibri"/>
              <a:buChar char="•"/>
            </a:pPr>
            <a:endParaRPr sz="150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buChar char="•"/>
              <a:tabLst>
                <a:tab pos="240665" algn="l"/>
              </a:tabLst>
            </a:pP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This</a:t>
            </a:r>
            <a:r>
              <a:rPr dirty="0" sz="1500" spc="229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tool</a:t>
            </a:r>
            <a:r>
              <a:rPr dirty="0" sz="1500" spc="1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is</a:t>
            </a:r>
            <a:r>
              <a:rPr dirty="0" sz="1500" spc="2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85">
                <a:solidFill>
                  <a:srgbClr val="221F1F"/>
                </a:solidFill>
                <a:latin typeface="Calibri"/>
                <a:cs typeface="Calibri"/>
              </a:rPr>
              <a:t>designed</a:t>
            </a:r>
            <a:r>
              <a:rPr dirty="0" sz="1500" spc="2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to</a:t>
            </a:r>
            <a:r>
              <a:rPr dirty="0" sz="1500" spc="20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fit</a:t>
            </a:r>
            <a:r>
              <a:rPr dirty="0" sz="1500" spc="1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in</a:t>
            </a:r>
            <a:r>
              <a:rPr dirty="0" sz="1500" spc="1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your</a:t>
            </a:r>
            <a:r>
              <a:rPr dirty="0" sz="15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pocket,</a:t>
            </a:r>
            <a:endParaRPr sz="1500">
              <a:latin typeface="Calibri"/>
              <a:cs typeface="Calibri"/>
            </a:endParaRPr>
          </a:p>
          <a:p>
            <a:pPr marL="241300" marR="172085">
              <a:lnSpc>
                <a:spcPct val="122000"/>
              </a:lnSpc>
            </a:pP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or</a:t>
            </a:r>
            <a:r>
              <a:rPr dirty="0" sz="1500" spc="1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on</a:t>
            </a:r>
            <a:r>
              <a:rPr dirty="0" sz="15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dirty="0" sz="15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keychain</a:t>
            </a:r>
            <a:r>
              <a:rPr dirty="0" sz="15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/</a:t>
            </a:r>
            <a:r>
              <a:rPr dirty="0" sz="1500" spc="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lanyard</a:t>
            </a:r>
            <a:r>
              <a:rPr dirty="0" sz="1500" spc="1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for</a:t>
            </a:r>
            <a:r>
              <a:rPr dirty="0" sz="1500" spc="11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quick</a:t>
            </a:r>
            <a:r>
              <a:rPr dirty="0" sz="1500" spc="21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20">
                <a:solidFill>
                  <a:srgbClr val="221F1F"/>
                </a:solidFill>
                <a:latin typeface="Calibri"/>
                <a:cs typeface="Calibri"/>
              </a:rPr>
              <a:t>and </a:t>
            </a:r>
            <a:r>
              <a:rPr dirty="0" sz="1500" spc="80">
                <a:solidFill>
                  <a:srgbClr val="221F1F"/>
                </a:solidFill>
                <a:latin typeface="Calibri"/>
                <a:cs typeface="Calibri"/>
              </a:rPr>
              <a:t>easy</a:t>
            </a:r>
            <a:r>
              <a:rPr dirty="0" sz="15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120">
                <a:solidFill>
                  <a:srgbClr val="221F1F"/>
                </a:solidFill>
                <a:latin typeface="Calibri"/>
                <a:cs typeface="Calibri"/>
              </a:rPr>
              <a:t>access</a:t>
            </a:r>
            <a:r>
              <a:rPr dirty="0" sz="1500" spc="2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in</a:t>
            </a:r>
            <a:r>
              <a:rPr dirty="0" sz="1500" spc="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dirty="0" sz="1500" spc="1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clinical</a:t>
            </a:r>
            <a:r>
              <a:rPr dirty="0" sz="15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workspace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8" name="object 18" descr=""/>
          <p:cNvGrpSpPr/>
          <p:nvPr/>
        </p:nvGrpSpPr>
        <p:grpSpPr>
          <a:xfrm>
            <a:off x="4768596" y="2276855"/>
            <a:ext cx="5015230" cy="3540125"/>
            <a:chOff x="4768596" y="2276855"/>
            <a:chExt cx="5015230" cy="3540125"/>
          </a:xfrm>
        </p:grpSpPr>
        <p:sp>
          <p:nvSpPr>
            <p:cNvPr id="19" name="object 19" descr=""/>
            <p:cNvSpPr/>
            <p:nvPr/>
          </p:nvSpPr>
          <p:spPr>
            <a:xfrm>
              <a:off x="4768596" y="2276855"/>
              <a:ext cx="5015230" cy="3540125"/>
            </a:xfrm>
            <a:custGeom>
              <a:avLst/>
              <a:gdLst/>
              <a:ahLst/>
              <a:cxnLst/>
              <a:rect l="l" t="t" r="r" b="b"/>
              <a:pathLst>
                <a:path w="5015230" h="3540125">
                  <a:moveTo>
                    <a:pt x="5015103" y="0"/>
                  </a:moveTo>
                  <a:lnTo>
                    <a:pt x="0" y="0"/>
                  </a:lnTo>
                  <a:lnTo>
                    <a:pt x="0" y="3540125"/>
                  </a:lnTo>
                  <a:lnTo>
                    <a:pt x="5015103" y="3540125"/>
                  </a:lnTo>
                  <a:lnTo>
                    <a:pt x="5015103" y="0"/>
                  </a:lnTo>
                  <a:close/>
                </a:path>
              </a:pathLst>
            </a:custGeom>
            <a:solidFill>
              <a:srgbClr val="221F1F">
                <a:alpha val="29803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0" name="object 20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939284" y="2447543"/>
              <a:ext cx="4674108" cy="3198876"/>
            </a:xfrm>
            <a:prstGeom prst="rect">
              <a:avLst/>
            </a:prstGeom>
          </p:spPr>
        </p:pic>
      </p:grpSp>
      <p:sp>
        <p:nvSpPr>
          <p:cNvPr id="21" name="object 21" descr=""/>
          <p:cNvSpPr txBox="1"/>
          <p:nvPr/>
        </p:nvSpPr>
        <p:spPr>
          <a:xfrm>
            <a:off x="9681921" y="6367665"/>
            <a:ext cx="582295" cy="3943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dirty="0" sz="900" spc="-10">
                <a:latin typeface="Calibri"/>
                <a:cs typeface="Calibri"/>
              </a:rPr>
              <a:t>Version</a:t>
            </a:r>
            <a:r>
              <a:rPr dirty="0" sz="900" spc="5">
                <a:latin typeface="Calibri"/>
                <a:cs typeface="Calibri"/>
              </a:rPr>
              <a:t> </a:t>
            </a:r>
            <a:r>
              <a:rPr dirty="0" sz="900" spc="-25">
                <a:latin typeface="Calibri"/>
                <a:cs typeface="Calibri"/>
              </a:rPr>
              <a:t>1.0</a:t>
            </a:r>
            <a:r>
              <a:rPr dirty="0" sz="900" spc="500">
                <a:latin typeface="Calibri"/>
                <a:cs typeface="Calibri"/>
              </a:rPr>
              <a:t> </a:t>
            </a:r>
            <a:r>
              <a:rPr dirty="0" sz="900" spc="-30">
                <a:latin typeface="Calibri"/>
                <a:cs typeface="Calibri"/>
              </a:rPr>
              <a:t>15-SEP-</a:t>
            </a:r>
            <a:r>
              <a:rPr dirty="0" sz="900" spc="-20">
                <a:latin typeface="Calibri"/>
                <a:cs typeface="Calibri"/>
              </a:rPr>
              <a:t>2023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22" name="object 22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30"/>
              </a:lnSpc>
            </a:pPr>
            <a:r>
              <a:rPr dirty="0"/>
              <a:t>Module</a:t>
            </a:r>
            <a:r>
              <a:rPr dirty="0" spc="190"/>
              <a:t> </a:t>
            </a:r>
            <a:r>
              <a:rPr dirty="0" spc="-65"/>
              <a:t>1a:</a:t>
            </a:r>
            <a:r>
              <a:rPr dirty="0" spc="15"/>
              <a:t> </a:t>
            </a:r>
            <a:r>
              <a:rPr dirty="0" spc="50"/>
              <a:t>Hand</a:t>
            </a:r>
            <a:r>
              <a:rPr dirty="0" spc="210"/>
              <a:t> </a:t>
            </a:r>
            <a:r>
              <a:rPr dirty="0" spc="45"/>
              <a:t>hygiene</a:t>
            </a:r>
            <a:r>
              <a:rPr dirty="0" spc="225"/>
              <a:t> </a:t>
            </a:r>
            <a:r>
              <a:rPr dirty="0"/>
              <a:t>at</a:t>
            </a:r>
            <a:r>
              <a:rPr dirty="0" spc="165"/>
              <a:t> </a:t>
            </a:r>
            <a:r>
              <a:rPr dirty="0" spc="50"/>
              <a:t>every</a:t>
            </a:r>
            <a:r>
              <a:rPr dirty="0" spc="180"/>
              <a:t> </a:t>
            </a:r>
            <a:r>
              <a:rPr dirty="0" spc="45"/>
              <a:t>moment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10505947" y="6391757"/>
            <a:ext cx="211454" cy="2622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50" spc="-40">
                <a:solidFill>
                  <a:srgbClr val="221F1F"/>
                </a:solidFill>
                <a:latin typeface="Calibri"/>
                <a:cs typeface="Calibri"/>
              </a:rPr>
              <a:t>18</a:t>
            </a:r>
            <a:endParaRPr sz="1550">
              <a:latin typeface="Calibri"/>
              <a:cs typeface="Calibri"/>
            </a:endParaRPr>
          </a:p>
        </p:txBody>
      </p:sp>
      <p:grpSp>
        <p:nvGrpSpPr>
          <p:cNvPr id="3" name="object 3" descr=""/>
          <p:cNvGrpSpPr/>
          <p:nvPr/>
        </p:nvGrpSpPr>
        <p:grpSpPr>
          <a:xfrm>
            <a:off x="2904744" y="4105655"/>
            <a:ext cx="7787640" cy="3455035"/>
            <a:chOff x="2904744" y="4105655"/>
            <a:chExt cx="7787640" cy="3455035"/>
          </a:xfrm>
        </p:grpSpPr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884920" y="5658611"/>
              <a:ext cx="1807464" cy="1901951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450324" y="4105655"/>
              <a:ext cx="1242059" cy="2013204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204203" y="6210300"/>
              <a:ext cx="3310128" cy="1350263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69608" y="4485131"/>
              <a:ext cx="3395472" cy="2519172"/>
            </a:xfrm>
            <a:prstGeom prst="rect">
              <a:avLst/>
            </a:prstGeom>
          </p:spPr>
        </p:pic>
        <p:sp>
          <p:nvSpPr>
            <p:cNvPr id="8" name="object 8" descr=""/>
            <p:cNvSpPr/>
            <p:nvPr/>
          </p:nvSpPr>
          <p:spPr>
            <a:xfrm>
              <a:off x="2904744" y="4654283"/>
              <a:ext cx="4899660" cy="30480"/>
            </a:xfrm>
            <a:custGeom>
              <a:avLst/>
              <a:gdLst/>
              <a:ahLst/>
              <a:cxnLst/>
              <a:rect l="l" t="t" r="r" b="b"/>
              <a:pathLst>
                <a:path w="4899659" h="30479">
                  <a:moveTo>
                    <a:pt x="4899279" y="0"/>
                  </a:moveTo>
                  <a:lnTo>
                    <a:pt x="0" y="0"/>
                  </a:lnTo>
                  <a:lnTo>
                    <a:pt x="0" y="30365"/>
                  </a:lnTo>
                  <a:lnTo>
                    <a:pt x="4899279" y="30365"/>
                  </a:lnTo>
                  <a:lnTo>
                    <a:pt x="4899279" y="0"/>
                  </a:lnTo>
                  <a:close/>
                </a:path>
              </a:pathLst>
            </a:custGeom>
            <a:solidFill>
              <a:srgbClr val="1F2C7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 descr=""/>
            <p:cNvSpPr/>
            <p:nvPr/>
          </p:nvSpPr>
          <p:spPr>
            <a:xfrm>
              <a:off x="2904744" y="4622279"/>
              <a:ext cx="4899660" cy="32384"/>
            </a:xfrm>
            <a:custGeom>
              <a:avLst/>
              <a:gdLst/>
              <a:ahLst/>
              <a:cxnLst/>
              <a:rect l="l" t="t" r="r" b="b"/>
              <a:pathLst>
                <a:path w="4899659" h="32385">
                  <a:moveTo>
                    <a:pt x="4899279" y="0"/>
                  </a:moveTo>
                  <a:lnTo>
                    <a:pt x="0" y="0"/>
                  </a:lnTo>
                  <a:lnTo>
                    <a:pt x="0" y="31889"/>
                  </a:lnTo>
                  <a:lnTo>
                    <a:pt x="4899279" y="31889"/>
                  </a:lnTo>
                  <a:lnTo>
                    <a:pt x="4899279" y="0"/>
                  </a:lnTo>
                  <a:close/>
                </a:path>
              </a:pathLst>
            </a:custGeom>
            <a:solidFill>
              <a:srgbClr val="1D86B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2904744" y="4590275"/>
              <a:ext cx="4899660" cy="32384"/>
            </a:xfrm>
            <a:custGeom>
              <a:avLst/>
              <a:gdLst/>
              <a:ahLst/>
              <a:cxnLst/>
              <a:rect l="l" t="t" r="r" b="b"/>
              <a:pathLst>
                <a:path w="4899659" h="32385">
                  <a:moveTo>
                    <a:pt x="4899279" y="0"/>
                  </a:moveTo>
                  <a:lnTo>
                    <a:pt x="0" y="0"/>
                  </a:lnTo>
                  <a:lnTo>
                    <a:pt x="0" y="31889"/>
                  </a:lnTo>
                  <a:lnTo>
                    <a:pt x="4899279" y="31889"/>
                  </a:lnTo>
                  <a:lnTo>
                    <a:pt x="4899279" y="0"/>
                  </a:lnTo>
                  <a:close/>
                </a:path>
              </a:pathLst>
            </a:custGeom>
            <a:solidFill>
              <a:srgbClr val="F9E76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2904744" y="4558271"/>
              <a:ext cx="4899660" cy="32384"/>
            </a:xfrm>
            <a:custGeom>
              <a:avLst/>
              <a:gdLst/>
              <a:ahLst/>
              <a:cxnLst/>
              <a:rect l="l" t="t" r="r" b="b"/>
              <a:pathLst>
                <a:path w="4899659" h="32385">
                  <a:moveTo>
                    <a:pt x="4899279" y="0"/>
                  </a:moveTo>
                  <a:lnTo>
                    <a:pt x="0" y="0"/>
                  </a:lnTo>
                  <a:lnTo>
                    <a:pt x="0" y="31889"/>
                  </a:lnTo>
                  <a:lnTo>
                    <a:pt x="4899279" y="31889"/>
                  </a:lnTo>
                  <a:lnTo>
                    <a:pt x="4899279" y="0"/>
                  </a:lnTo>
                  <a:close/>
                </a:path>
              </a:pathLst>
            </a:custGeom>
            <a:solidFill>
              <a:srgbClr val="C13339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2" name="object 12" descr=""/>
          <p:cNvGrpSpPr/>
          <p:nvPr/>
        </p:nvGrpSpPr>
        <p:grpSpPr>
          <a:xfrm>
            <a:off x="4782311" y="1132331"/>
            <a:ext cx="1127760" cy="1126490"/>
            <a:chOff x="4782311" y="1132331"/>
            <a:chExt cx="1127760" cy="1126490"/>
          </a:xfrm>
        </p:grpSpPr>
        <p:pic>
          <p:nvPicPr>
            <p:cNvPr id="13" name="object 13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805197" y="1155204"/>
              <a:ext cx="1091158" cy="1089647"/>
            </a:xfrm>
            <a:prstGeom prst="rect">
              <a:avLst/>
            </a:prstGeom>
          </p:spPr>
        </p:pic>
        <p:sp>
          <p:nvSpPr>
            <p:cNvPr id="14" name="object 14" descr=""/>
            <p:cNvSpPr/>
            <p:nvPr/>
          </p:nvSpPr>
          <p:spPr>
            <a:xfrm>
              <a:off x="4796027" y="1146047"/>
              <a:ext cx="1100455" cy="1098550"/>
            </a:xfrm>
            <a:custGeom>
              <a:avLst/>
              <a:gdLst/>
              <a:ahLst/>
              <a:cxnLst/>
              <a:rect l="l" t="t" r="r" b="b"/>
              <a:pathLst>
                <a:path w="1100454" h="1098550">
                  <a:moveTo>
                    <a:pt x="550037" y="1098550"/>
                  </a:moveTo>
                  <a:lnTo>
                    <a:pt x="597535" y="1096645"/>
                  </a:lnTo>
                  <a:lnTo>
                    <a:pt x="643890" y="1090676"/>
                  </a:lnTo>
                  <a:lnTo>
                    <a:pt x="688975" y="1080897"/>
                  </a:lnTo>
                  <a:lnTo>
                    <a:pt x="732536" y="1067689"/>
                  </a:lnTo>
                  <a:lnTo>
                    <a:pt x="774573" y="1050925"/>
                  </a:lnTo>
                  <a:lnTo>
                    <a:pt x="814705" y="1030986"/>
                  </a:lnTo>
                  <a:lnTo>
                    <a:pt x="852932" y="1007872"/>
                  </a:lnTo>
                  <a:lnTo>
                    <a:pt x="889127" y="981837"/>
                  </a:lnTo>
                  <a:lnTo>
                    <a:pt x="923036" y="953135"/>
                  </a:lnTo>
                  <a:lnTo>
                    <a:pt x="954405" y="921766"/>
                  </a:lnTo>
                  <a:lnTo>
                    <a:pt x="983234" y="887857"/>
                  </a:lnTo>
                  <a:lnTo>
                    <a:pt x="1009269" y="851788"/>
                  </a:lnTo>
                  <a:lnTo>
                    <a:pt x="1032382" y="813562"/>
                  </a:lnTo>
                  <a:lnTo>
                    <a:pt x="1052449" y="773430"/>
                  </a:lnTo>
                  <a:lnTo>
                    <a:pt x="1069086" y="731520"/>
                  </a:lnTo>
                  <a:lnTo>
                    <a:pt x="1082421" y="687959"/>
                  </a:lnTo>
                  <a:lnTo>
                    <a:pt x="1092200" y="643001"/>
                  </a:lnTo>
                  <a:lnTo>
                    <a:pt x="1098042" y="596646"/>
                  </a:lnTo>
                  <a:lnTo>
                    <a:pt x="1100074" y="549275"/>
                  </a:lnTo>
                  <a:lnTo>
                    <a:pt x="1098042" y="501904"/>
                  </a:lnTo>
                  <a:lnTo>
                    <a:pt x="1092200" y="455676"/>
                  </a:lnTo>
                  <a:lnTo>
                    <a:pt x="1082421" y="410591"/>
                  </a:lnTo>
                  <a:lnTo>
                    <a:pt x="1069086" y="367030"/>
                  </a:lnTo>
                  <a:lnTo>
                    <a:pt x="1052449" y="325120"/>
                  </a:lnTo>
                  <a:lnTo>
                    <a:pt x="1032382" y="284988"/>
                  </a:lnTo>
                  <a:lnTo>
                    <a:pt x="1009269" y="246761"/>
                  </a:lnTo>
                  <a:lnTo>
                    <a:pt x="983234" y="210693"/>
                  </a:lnTo>
                  <a:lnTo>
                    <a:pt x="954405" y="176911"/>
                  </a:lnTo>
                  <a:lnTo>
                    <a:pt x="923036" y="145541"/>
                  </a:lnTo>
                  <a:lnTo>
                    <a:pt x="889127" y="116712"/>
                  </a:lnTo>
                  <a:lnTo>
                    <a:pt x="852932" y="90678"/>
                  </a:lnTo>
                  <a:lnTo>
                    <a:pt x="814705" y="67690"/>
                  </a:lnTo>
                  <a:lnTo>
                    <a:pt x="774573" y="47625"/>
                  </a:lnTo>
                  <a:lnTo>
                    <a:pt x="732536" y="30987"/>
                  </a:lnTo>
                  <a:lnTo>
                    <a:pt x="688975" y="17653"/>
                  </a:lnTo>
                  <a:lnTo>
                    <a:pt x="643890" y="8000"/>
                  </a:lnTo>
                  <a:lnTo>
                    <a:pt x="597535" y="2031"/>
                  </a:lnTo>
                  <a:lnTo>
                    <a:pt x="550037" y="0"/>
                  </a:lnTo>
                  <a:lnTo>
                    <a:pt x="502539" y="2031"/>
                  </a:lnTo>
                  <a:lnTo>
                    <a:pt x="456311" y="8000"/>
                  </a:lnTo>
                  <a:lnTo>
                    <a:pt x="411226" y="17653"/>
                  </a:lnTo>
                  <a:lnTo>
                    <a:pt x="367538" y="30987"/>
                  </a:lnTo>
                  <a:lnTo>
                    <a:pt x="325628" y="47625"/>
                  </a:lnTo>
                  <a:lnTo>
                    <a:pt x="285369" y="67690"/>
                  </a:lnTo>
                  <a:lnTo>
                    <a:pt x="247142" y="90678"/>
                  </a:lnTo>
                  <a:lnTo>
                    <a:pt x="210947" y="116712"/>
                  </a:lnTo>
                  <a:lnTo>
                    <a:pt x="177165" y="145541"/>
                  </a:lnTo>
                  <a:lnTo>
                    <a:pt x="145669" y="176911"/>
                  </a:lnTo>
                  <a:lnTo>
                    <a:pt x="116840" y="210693"/>
                  </a:lnTo>
                  <a:lnTo>
                    <a:pt x="90805" y="246761"/>
                  </a:lnTo>
                  <a:lnTo>
                    <a:pt x="67691" y="284988"/>
                  </a:lnTo>
                  <a:lnTo>
                    <a:pt x="47752" y="325120"/>
                  </a:lnTo>
                  <a:lnTo>
                    <a:pt x="30988" y="367030"/>
                  </a:lnTo>
                  <a:lnTo>
                    <a:pt x="17653" y="410591"/>
                  </a:lnTo>
                  <a:lnTo>
                    <a:pt x="8001" y="455676"/>
                  </a:lnTo>
                  <a:lnTo>
                    <a:pt x="2032" y="501904"/>
                  </a:lnTo>
                  <a:lnTo>
                    <a:pt x="0" y="549275"/>
                  </a:lnTo>
                  <a:lnTo>
                    <a:pt x="2032" y="596646"/>
                  </a:lnTo>
                  <a:lnTo>
                    <a:pt x="8001" y="643001"/>
                  </a:lnTo>
                  <a:lnTo>
                    <a:pt x="17653" y="687959"/>
                  </a:lnTo>
                  <a:lnTo>
                    <a:pt x="30988" y="731520"/>
                  </a:lnTo>
                  <a:lnTo>
                    <a:pt x="47752" y="773430"/>
                  </a:lnTo>
                  <a:lnTo>
                    <a:pt x="67691" y="813562"/>
                  </a:lnTo>
                  <a:lnTo>
                    <a:pt x="90805" y="851788"/>
                  </a:lnTo>
                  <a:lnTo>
                    <a:pt x="116840" y="887857"/>
                  </a:lnTo>
                  <a:lnTo>
                    <a:pt x="145669" y="921766"/>
                  </a:lnTo>
                  <a:lnTo>
                    <a:pt x="177165" y="953135"/>
                  </a:lnTo>
                  <a:lnTo>
                    <a:pt x="210947" y="981837"/>
                  </a:lnTo>
                  <a:lnTo>
                    <a:pt x="247142" y="1007872"/>
                  </a:lnTo>
                  <a:lnTo>
                    <a:pt x="285369" y="1030986"/>
                  </a:lnTo>
                  <a:lnTo>
                    <a:pt x="325628" y="1050925"/>
                  </a:lnTo>
                  <a:lnTo>
                    <a:pt x="367538" y="1067689"/>
                  </a:lnTo>
                  <a:lnTo>
                    <a:pt x="411226" y="1080897"/>
                  </a:lnTo>
                  <a:lnTo>
                    <a:pt x="456311" y="1090676"/>
                  </a:lnTo>
                  <a:lnTo>
                    <a:pt x="502539" y="1096645"/>
                  </a:lnTo>
                  <a:lnTo>
                    <a:pt x="550037" y="1098550"/>
                  </a:lnTo>
                  <a:close/>
                </a:path>
              </a:pathLst>
            </a:custGeom>
            <a:ln w="27432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5" name="object 15" descr=""/>
          <p:cNvSpPr txBox="1"/>
          <p:nvPr/>
        </p:nvSpPr>
        <p:spPr>
          <a:xfrm>
            <a:off x="4052696" y="2447289"/>
            <a:ext cx="2533650" cy="2235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968375" algn="l"/>
                <a:tab pos="1940560" algn="l"/>
              </a:tabLst>
            </a:pPr>
            <a:r>
              <a:rPr dirty="0" sz="1300">
                <a:latin typeface="Calibri"/>
                <a:cs typeface="Calibri"/>
              </a:rPr>
              <a:t>M O</a:t>
            </a:r>
            <a:r>
              <a:rPr dirty="0" sz="1300" spc="10">
                <a:latin typeface="Calibri"/>
                <a:cs typeface="Calibri"/>
              </a:rPr>
              <a:t> </a:t>
            </a:r>
            <a:r>
              <a:rPr dirty="0" sz="1300">
                <a:latin typeface="Calibri"/>
                <a:cs typeface="Calibri"/>
              </a:rPr>
              <a:t>D U</a:t>
            </a:r>
            <a:r>
              <a:rPr dirty="0" sz="1300" spc="5">
                <a:latin typeface="Calibri"/>
                <a:cs typeface="Calibri"/>
              </a:rPr>
              <a:t> </a:t>
            </a:r>
            <a:r>
              <a:rPr dirty="0" sz="1300">
                <a:latin typeface="Calibri"/>
                <a:cs typeface="Calibri"/>
              </a:rPr>
              <a:t>L </a:t>
            </a:r>
            <a:r>
              <a:rPr dirty="0" sz="1300" spc="-50">
                <a:latin typeface="Calibri"/>
                <a:cs typeface="Calibri"/>
              </a:rPr>
              <a:t>E</a:t>
            </a:r>
            <a:r>
              <a:rPr dirty="0" sz="1300">
                <a:latin typeface="Calibri"/>
                <a:cs typeface="Calibri"/>
              </a:rPr>
              <a:t>	</a:t>
            </a:r>
            <a:r>
              <a:rPr dirty="0" sz="1300" spc="60">
                <a:latin typeface="Calibri"/>
                <a:cs typeface="Calibri"/>
              </a:rPr>
              <a:t>1A:</a:t>
            </a:r>
            <a:r>
              <a:rPr dirty="0" sz="1300" spc="204">
                <a:latin typeface="Calibri"/>
                <a:cs typeface="Calibri"/>
              </a:rPr>
              <a:t>  </a:t>
            </a:r>
            <a:r>
              <a:rPr dirty="0" sz="1300">
                <a:latin typeface="Calibri"/>
                <a:cs typeface="Calibri"/>
              </a:rPr>
              <a:t>P</a:t>
            </a:r>
            <a:r>
              <a:rPr dirty="0" sz="1300" spc="-30">
                <a:latin typeface="Calibri"/>
                <a:cs typeface="Calibri"/>
              </a:rPr>
              <a:t> </a:t>
            </a:r>
            <a:r>
              <a:rPr dirty="0" sz="1300">
                <a:latin typeface="Calibri"/>
                <a:cs typeface="Calibri"/>
              </a:rPr>
              <a:t>A</a:t>
            </a:r>
            <a:r>
              <a:rPr dirty="0" sz="1300" spc="-40">
                <a:latin typeface="Calibri"/>
                <a:cs typeface="Calibri"/>
              </a:rPr>
              <a:t> </a:t>
            </a:r>
            <a:r>
              <a:rPr dirty="0" sz="1300">
                <a:latin typeface="Calibri"/>
                <a:cs typeface="Calibri"/>
              </a:rPr>
              <a:t>R</a:t>
            </a:r>
            <a:r>
              <a:rPr dirty="0" sz="1300" spc="-30">
                <a:latin typeface="Calibri"/>
                <a:cs typeface="Calibri"/>
              </a:rPr>
              <a:t> </a:t>
            </a:r>
            <a:r>
              <a:rPr dirty="0" sz="1300" spc="-50">
                <a:latin typeface="Calibri"/>
                <a:cs typeface="Calibri"/>
              </a:rPr>
              <a:t>T</a:t>
            </a:r>
            <a:r>
              <a:rPr dirty="0" sz="1300">
                <a:latin typeface="Calibri"/>
                <a:cs typeface="Calibri"/>
              </a:rPr>
              <a:t>	T</a:t>
            </a:r>
            <a:r>
              <a:rPr dirty="0" sz="1300" spc="-15">
                <a:latin typeface="Calibri"/>
                <a:cs typeface="Calibri"/>
              </a:rPr>
              <a:t> </a:t>
            </a:r>
            <a:r>
              <a:rPr dirty="0" sz="1300">
                <a:latin typeface="Calibri"/>
                <a:cs typeface="Calibri"/>
              </a:rPr>
              <a:t>H</a:t>
            </a:r>
            <a:r>
              <a:rPr dirty="0" sz="1300" spc="-20">
                <a:latin typeface="Calibri"/>
                <a:cs typeface="Calibri"/>
              </a:rPr>
              <a:t> </a:t>
            </a:r>
            <a:r>
              <a:rPr dirty="0" sz="1300">
                <a:latin typeface="Calibri"/>
                <a:cs typeface="Calibri"/>
              </a:rPr>
              <a:t>R</a:t>
            </a:r>
            <a:r>
              <a:rPr dirty="0" sz="1300" spc="-10">
                <a:latin typeface="Calibri"/>
                <a:cs typeface="Calibri"/>
              </a:rPr>
              <a:t> </a:t>
            </a:r>
            <a:r>
              <a:rPr dirty="0" sz="1300">
                <a:latin typeface="Calibri"/>
                <a:cs typeface="Calibri"/>
              </a:rPr>
              <a:t>E</a:t>
            </a:r>
            <a:r>
              <a:rPr dirty="0" sz="1300" spc="-10">
                <a:latin typeface="Calibri"/>
                <a:cs typeface="Calibri"/>
              </a:rPr>
              <a:t> </a:t>
            </a:r>
            <a:r>
              <a:rPr dirty="0" sz="1300" spc="-50">
                <a:latin typeface="Calibri"/>
                <a:cs typeface="Calibri"/>
              </a:rPr>
              <a:t>E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16" name="object 16" descr="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 descr=""/>
          <p:cNvSpPr txBox="1"/>
          <p:nvPr/>
        </p:nvSpPr>
        <p:spPr>
          <a:xfrm>
            <a:off x="10098405" y="500888"/>
            <a:ext cx="20256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40">
                <a:solidFill>
                  <a:srgbClr val="FFFFFF"/>
                </a:solidFill>
                <a:latin typeface="Calibri"/>
                <a:cs typeface="Calibri"/>
              </a:rPr>
              <a:t>18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xfrm>
            <a:off x="3676015" y="3087329"/>
            <a:ext cx="3315970" cy="116649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242570" marR="5080" indent="-230504">
              <a:lnSpc>
                <a:spcPct val="106900"/>
              </a:lnSpc>
              <a:spcBef>
                <a:spcPts val="100"/>
              </a:spcBef>
            </a:pPr>
            <a:r>
              <a:rPr dirty="0" sz="3500" spc="114">
                <a:solidFill>
                  <a:srgbClr val="F9A361"/>
                </a:solidFill>
              </a:rPr>
              <a:t>How</a:t>
            </a:r>
            <a:r>
              <a:rPr dirty="0" sz="3500" spc="240">
                <a:solidFill>
                  <a:srgbClr val="F9A361"/>
                </a:solidFill>
              </a:rPr>
              <a:t> </a:t>
            </a:r>
            <a:r>
              <a:rPr dirty="0" sz="3500" spc="105">
                <a:solidFill>
                  <a:srgbClr val="F9A361"/>
                </a:solidFill>
              </a:rPr>
              <a:t>to</a:t>
            </a:r>
            <a:r>
              <a:rPr dirty="0" sz="3500" spc="260">
                <a:solidFill>
                  <a:srgbClr val="F9A361"/>
                </a:solidFill>
              </a:rPr>
              <a:t> </a:t>
            </a:r>
            <a:r>
              <a:rPr dirty="0" sz="3500" spc="180">
                <a:solidFill>
                  <a:srgbClr val="F9A361"/>
                </a:solidFill>
              </a:rPr>
              <a:t>perform </a:t>
            </a:r>
            <a:r>
              <a:rPr dirty="0" sz="3500" spc="210">
                <a:solidFill>
                  <a:srgbClr val="F9A361"/>
                </a:solidFill>
              </a:rPr>
              <a:t>hand</a:t>
            </a:r>
            <a:r>
              <a:rPr dirty="0" sz="3500" spc="335">
                <a:solidFill>
                  <a:srgbClr val="F9A361"/>
                </a:solidFill>
              </a:rPr>
              <a:t> </a:t>
            </a:r>
            <a:r>
              <a:rPr dirty="0" sz="3500" spc="180">
                <a:solidFill>
                  <a:srgbClr val="F9A361"/>
                </a:solidFill>
              </a:rPr>
              <a:t>hygiene</a:t>
            </a:r>
            <a:endParaRPr sz="3500"/>
          </a:p>
        </p:txBody>
      </p:sp>
      <p:grpSp>
        <p:nvGrpSpPr>
          <p:cNvPr id="19" name="object 19" descr=""/>
          <p:cNvGrpSpPr/>
          <p:nvPr/>
        </p:nvGrpSpPr>
        <p:grpSpPr>
          <a:xfrm>
            <a:off x="2924555" y="2874251"/>
            <a:ext cx="4899660" cy="127000"/>
            <a:chOff x="2924555" y="2874251"/>
            <a:chExt cx="4899660" cy="127000"/>
          </a:xfrm>
        </p:grpSpPr>
        <p:sp>
          <p:nvSpPr>
            <p:cNvPr id="20" name="object 20" descr=""/>
            <p:cNvSpPr/>
            <p:nvPr/>
          </p:nvSpPr>
          <p:spPr>
            <a:xfrm>
              <a:off x="2924555" y="2874251"/>
              <a:ext cx="4899660" cy="32384"/>
            </a:xfrm>
            <a:custGeom>
              <a:avLst/>
              <a:gdLst/>
              <a:ahLst/>
              <a:cxnLst/>
              <a:rect l="l" t="t" r="r" b="b"/>
              <a:pathLst>
                <a:path w="4899659" h="32385">
                  <a:moveTo>
                    <a:pt x="4899279" y="0"/>
                  </a:moveTo>
                  <a:lnTo>
                    <a:pt x="0" y="0"/>
                  </a:lnTo>
                  <a:lnTo>
                    <a:pt x="0" y="31889"/>
                  </a:lnTo>
                  <a:lnTo>
                    <a:pt x="4899279" y="31889"/>
                  </a:lnTo>
                  <a:lnTo>
                    <a:pt x="4899279" y="0"/>
                  </a:lnTo>
                  <a:close/>
                </a:path>
              </a:pathLst>
            </a:custGeom>
            <a:solidFill>
              <a:srgbClr val="1F2C7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2924555" y="2906255"/>
              <a:ext cx="4899660" cy="32384"/>
            </a:xfrm>
            <a:custGeom>
              <a:avLst/>
              <a:gdLst/>
              <a:ahLst/>
              <a:cxnLst/>
              <a:rect l="l" t="t" r="r" b="b"/>
              <a:pathLst>
                <a:path w="4899659" h="32385">
                  <a:moveTo>
                    <a:pt x="4899279" y="0"/>
                  </a:moveTo>
                  <a:lnTo>
                    <a:pt x="0" y="0"/>
                  </a:lnTo>
                  <a:lnTo>
                    <a:pt x="0" y="31889"/>
                  </a:lnTo>
                  <a:lnTo>
                    <a:pt x="4899279" y="31889"/>
                  </a:lnTo>
                  <a:lnTo>
                    <a:pt x="4899279" y="0"/>
                  </a:lnTo>
                  <a:close/>
                </a:path>
              </a:pathLst>
            </a:custGeom>
            <a:solidFill>
              <a:srgbClr val="1D86B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2924555" y="2938259"/>
              <a:ext cx="4899660" cy="32384"/>
            </a:xfrm>
            <a:custGeom>
              <a:avLst/>
              <a:gdLst/>
              <a:ahLst/>
              <a:cxnLst/>
              <a:rect l="l" t="t" r="r" b="b"/>
              <a:pathLst>
                <a:path w="4899659" h="32385">
                  <a:moveTo>
                    <a:pt x="4899279" y="0"/>
                  </a:moveTo>
                  <a:lnTo>
                    <a:pt x="0" y="0"/>
                  </a:lnTo>
                  <a:lnTo>
                    <a:pt x="0" y="31889"/>
                  </a:lnTo>
                  <a:lnTo>
                    <a:pt x="4899279" y="31889"/>
                  </a:lnTo>
                  <a:lnTo>
                    <a:pt x="4899279" y="0"/>
                  </a:lnTo>
                  <a:close/>
                </a:path>
              </a:pathLst>
            </a:custGeom>
            <a:solidFill>
              <a:srgbClr val="F9E76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2924555" y="2970263"/>
              <a:ext cx="4899660" cy="30480"/>
            </a:xfrm>
            <a:custGeom>
              <a:avLst/>
              <a:gdLst/>
              <a:ahLst/>
              <a:cxnLst/>
              <a:rect l="l" t="t" r="r" b="b"/>
              <a:pathLst>
                <a:path w="4899659" h="30480">
                  <a:moveTo>
                    <a:pt x="4899279" y="0"/>
                  </a:moveTo>
                  <a:lnTo>
                    <a:pt x="0" y="0"/>
                  </a:lnTo>
                  <a:lnTo>
                    <a:pt x="0" y="30365"/>
                  </a:lnTo>
                  <a:lnTo>
                    <a:pt x="4899279" y="30365"/>
                  </a:lnTo>
                  <a:lnTo>
                    <a:pt x="4899279" y="0"/>
                  </a:lnTo>
                  <a:close/>
                </a:path>
              </a:pathLst>
            </a:custGeom>
            <a:solidFill>
              <a:srgbClr val="C13339"/>
            </a:solidFill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27100" y="499694"/>
            <a:ext cx="4102735" cy="483234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13485" algn="l"/>
              </a:tabLst>
            </a:pPr>
            <a:r>
              <a:rPr dirty="0" spc="204"/>
              <a:t>Types</a:t>
            </a:r>
            <a:r>
              <a:rPr dirty="0"/>
              <a:t>	</a:t>
            </a:r>
            <a:r>
              <a:rPr dirty="0" spc="70"/>
              <a:t>of</a:t>
            </a:r>
            <a:r>
              <a:rPr dirty="0" spc="185"/>
              <a:t> </a:t>
            </a:r>
            <a:r>
              <a:rPr dirty="0" spc="170"/>
              <a:t>hand</a:t>
            </a:r>
            <a:r>
              <a:rPr dirty="0" spc="310"/>
              <a:t> </a:t>
            </a:r>
            <a:r>
              <a:rPr dirty="0" spc="145"/>
              <a:t>hygiene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527710" y="1478660"/>
            <a:ext cx="3190240" cy="11417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1300" marR="374650" indent="-228600">
              <a:lnSpc>
                <a:spcPct val="1220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In</a:t>
            </a:r>
            <a:r>
              <a:rPr dirty="0" sz="15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general,</a:t>
            </a:r>
            <a:r>
              <a:rPr dirty="0" sz="15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simple</a:t>
            </a:r>
            <a:r>
              <a:rPr dirty="0" sz="1500" spc="2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30">
                <a:solidFill>
                  <a:srgbClr val="221F1F"/>
                </a:solidFill>
                <a:latin typeface="Calibri"/>
                <a:cs typeface="Calibri"/>
              </a:rPr>
              <a:t>hand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hygiene</a:t>
            </a:r>
            <a:r>
              <a:rPr dirty="0" sz="1500" spc="1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21F1F"/>
                </a:solidFill>
                <a:latin typeface="Calibri"/>
                <a:cs typeface="Calibri"/>
              </a:rPr>
              <a:t>can</a:t>
            </a:r>
            <a:r>
              <a:rPr dirty="0" sz="15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be</a:t>
            </a:r>
            <a:r>
              <a:rPr dirty="0" sz="1500" spc="20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performed</a:t>
            </a:r>
            <a:r>
              <a:rPr dirty="0" sz="1500" spc="13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21F1F"/>
                </a:solidFill>
                <a:latin typeface="Calibri"/>
                <a:cs typeface="Calibri"/>
              </a:rPr>
              <a:t>by</a:t>
            </a:r>
            <a:endParaRPr sz="1500">
              <a:latin typeface="Calibri"/>
              <a:cs typeface="Calibri"/>
            </a:endParaRPr>
          </a:p>
          <a:p>
            <a:pPr marL="241300" marR="5080">
              <a:lnSpc>
                <a:spcPts val="2200"/>
              </a:lnSpc>
              <a:spcBef>
                <a:spcPts val="95"/>
              </a:spcBef>
            </a:pP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handwashing</a:t>
            </a:r>
            <a:r>
              <a:rPr dirty="0" sz="15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with</a:t>
            </a:r>
            <a:r>
              <a:rPr dirty="0" sz="1500" spc="1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21F1F"/>
                </a:solidFill>
                <a:latin typeface="Calibri"/>
                <a:cs typeface="Calibri"/>
              </a:rPr>
              <a:t>soap</a:t>
            </a:r>
            <a:r>
              <a:rPr dirty="0" sz="1500" spc="22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dirty="0" sz="15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0">
                <a:solidFill>
                  <a:srgbClr val="221F1F"/>
                </a:solidFill>
                <a:latin typeface="Calibri"/>
                <a:cs typeface="Calibri"/>
              </a:rPr>
              <a:t>water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or</a:t>
            </a:r>
            <a:r>
              <a:rPr dirty="0" sz="15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with</a:t>
            </a:r>
            <a:r>
              <a:rPr dirty="0" sz="1500" spc="21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100">
                <a:solidFill>
                  <a:srgbClr val="221F1F"/>
                </a:solidFill>
                <a:latin typeface="Calibri"/>
                <a:cs typeface="Calibri"/>
              </a:rPr>
              <a:t>alcohol-</a:t>
            </a:r>
            <a:r>
              <a:rPr dirty="0" sz="1500" spc="95">
                <a:solidFill>
                  <a:srgbClr val="221F1F"/>
                </a:solidFill>
                <a:latin typeface="Calibri"/>
                <a:cs typeface="Calibri"/>
              </a:rPr>
              <a:t>based</a:t>
            </a:r>
            <a:r>
              <a:rPr dirty="0" sz="1500" spc="2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handrub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4" name="object 4" descr=""/>
          <p:cNvSpPr txBox="1"/>
          <p:nvPr/>
        </p:nvSpPr>
        <p:spPr>
          <a:xfrm>
            <a:off x="527710" y="2876299"/>
            <a:ext cx="3170555" cy="14198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41300" marR="5080" indent="-228600">
              <a:lnSpc>
                <a:spcPct val="122000"/>
              </a:lnSpc>
              <a:spcBef>
                <a:spcPts val="95"/>
              </a:spcBef>
              <a:buChar char="•"/>
              <a:tabLst>
                <a:tab pos="241300" algn="l"/>
              </a:tabLst>
            </a:pP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This</a:t>
            </a:r>
            <a:r>
              <a:rPr dirty="0" sz="1500" spc="1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85">
                <a:solidFill>
                  <a:srgbClr val="221F1F"/>
                </a:solidFill>
                <a:latin typeface="Calibri"/>
                <a:cs typeface="Calibri"/>
              </a:rPr>
              <a:t>type</a:t>
            </a:r>
            <a:r>
              <a:rPr dirty="0" sz="15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of</a:t>
            </a:r>
            <a:r>
              <a:rPr dirty="0" sz="1500" spc="1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hand</a:t>
            </a:r>
            <a:r>
              <a:rPr dirty="0" sz="1500" spc="1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hygiene</a:t>
            </a:r>
            <a:r>
              <a:rPr dirty="0" sz="15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5">
                <a:solidFill>
                  <a:srgbClr val="221F1F"/>
                </a:solidFill>
                <a:latin typeface="Calibri"/>
                <a:cs typeface="Calibri"/>
              </a:rPr>
              <a:t>is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suitable</a:t>
            </a:r>
            <a:r>
              <a:rPr dirty="0" sz="15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for</a:t>
            </a:r>
            <a:r>
              <a:rPr dirty="0" sz="1500" spc="10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lots</a:t>
            </a:r>
            <a:r>
              <a:rPr dirty="0" sz="15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of</a:t>
            </a:r>
            <a:r>
              <a:rPr dirty="0" sz="15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35">
                <a:solidFill>
                  <a:srgbClr val="221F1F"/>
                </a:solidFill>
                <a:latin typeface="Calibri"/>
                <a:cs typeface="Calibri"/>
              </a:rPr>
              <a:t>interactions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with</a:t>
            </a:r>
            <a:r>
              <a:rPr dirty="0" sz="1500"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women</a:t>
            </a:r>
            <a:r>
              <a:rPr dirty="0" sz="1500" spc="2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dirty="0" sz="1500" spc="2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their</a:t>
            </a:r>
            <a:r>
              <a:rPr dirty="0" sz="15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10">
                <a:solidFill>
                  <a:srgbClr val="221F1F"/>
                </a:solidFill>
                <a:latin typeface="Calibri"/>
                <a:cs typeface="Calibri"/>
              </a:rPr>
              <a:t>newborns,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but</a:t>
            </a:r>
            <a:r>
              <a:rPr dirty="0" sz="15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21F1F"/>
                </a:solidFill>
                <a:latin typeface="Calibri"/>
                <a:cs typeface="Calibri"/>
              </a:rPr>
              <a:t>sometimes</a:t>
            </a:r>
            <a:r>
              <a:rPr dirty="0" sz="15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21F1F"/>
                </a:solidFill>
                <a:latin typeface="Calibri"/>
                <a:cs typeface="Calibri"/>
              </a:rPr>
              <a:t>disposable</a:t>
            </a:r>
            <a:r>
              <a:rPr dirty="0" sz="1500" spc="21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0">
                <a:solidFill>
                  <a:srgbClr val="221F1F"/>
                </a:solidFill>
                <a:latin typeface="Calibri"/>
                <a:cs typeface="Calibri"/>
              </a:rPr>
              <a:t>gloves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also</a:t>
            </a:r>
            <a:r>
              <a:rPr dirty="0" sz="1500" spc="1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21F1F"/>
                </a:solidFill>
                <a:latin typeface="Calibri"/>
                <a:cs typeface="Calibri"/>
              </a:rPr>
              <a:t>need</a:t>
            </a:r>
            <a:r>
              <a:rPr dirty="0" sz="15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to</a:t>
            </a:r>
            <a:r>
              <a:rPr dirty="0" sz="1500" spc="1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be</a:t>
            </a:r>
            <a:r>
              <a:rPr dirty="0" sz="1500" spc="20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0">
                <a:solidFill>
                  <a:srgbClr val="221F1F"/>
                </a:solidFill>
                <a:latin typeface="Calibri"/>
                <a:cs typeface="Calibri"/>
              </a:rPr>
              <a:t>worn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5" name="object 5" descr=""/>
          <p:cNvGrpSpPr/>
          <p:nvPr/>
        </p:nvGrpSpPr>
        <p:grpSpPr>
          <a:xfrm>
            <a:off x="3125723" y="583691"/>
            <a:ext cx="7001509" cy="6977380"/>
            <a:chOff x="3125723" y="583691"/>
            <a:chExt cx="7001509" cy="6977380"/>
          </a:xfrm>
        </p:grpSpPr>
        <p:pic>
          <p:nvPicPr>
            <p:cNvPr id="6" name="object 6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120648" y="3086106"/>
              <a:ext cx="5006331" cy="4474456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25723" y="583691"/>
              <a:ext cx="5820156" cy="5562600"/>
            </a:xfrm>
            <a:prstGeom prst="rect">
              <a:avLst/>
            </a:prstGeom>
          </p:spPr>
        </p:pic>
      </p:grpSp>
      <p:sp>
        <p:nvSpPr>
          <p:cNvPr id="8" name="object 8" descr=""/>
          <p:cNvSpPr txBox="1"/>
          <p:nvPr/>
        </p:nvSpPr>
        <p:spPr>
          <a:xfrm>
            <a:off x="4590034" y="2622321"/>
            <a:ext cx="2372995" cy="90360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3840" marR="5080" indent="-231775">
              <a:lnSpc>
                <a:spcPct val="120000"/>
              </a:lnSpc>
              <a:spcBef>
                <a:spcPts val="100"/>
              </a:spcBef>
            </a:pPr>
            <a:r>
              <a:rPr dirty="0" sz="1600" spc="95" b="1" i="1">
                <a:solidFill>
                  <a:srgbClr val="F87C1F"/>
                </a:solidFill>
                <a:latin typeface="Calibri"/>
                <a:cs typeface="Calibri"/>
              </a:rPr>
              <a:t>When</a:t>
            </a:r>
            <a:r>
              <a:rPr dirty="0" sz="1600" spc="240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spc="60" b="1" i="1">
                <a:solidFill>
                  <a:srgbClr val="F87C1F"/>
                </a:solidFill>
                <a:latin typeface="Calibri"/>
                <a:cs typeface="Calibri"/>
              </a:rPr>
              <a:t>do</a:t>
            </a:r>
            <a:r>
              <a:rPr dirty="0" sz="1600" spc="240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spc="70" b="1" i="1">
                <a:solidFill>
                  <a:srgbClr val="F87C1F"/>
                </a:solidFill>
                <a:latin typeface="Calibri"/>
                <a:cs typeface="Calibri"/>
              </a:rPr>
              <a:t>gloves</a:t>
            </a:r>
            <a:r>
              <a:rPr dirty="0" sz="1600" spc="225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spc="90" b="1" i="1">
                <a:solidFill>
                  <a:srgbClr val="F87C1F"/>
                </a:solidFill>
                <a:latin typeface="Calibri"/>
                <a:cs typeface="Calibri"/>
              </a:rPr>
              <a:t>need</a:t>
            </a:r>
            <a:r>
              <a:rPr dirty="0" sz="1600" spc="265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spc="30" b="1" i="1">
                <a:solidFill>
                  <a:srgbClr val="F87C1F"/>
                </a:solidFill>
                <a:latin typeface="Calibri"/>
                <a:cs typeface="Calibri"/>
              </a:rPr>
              <a:t>to</a:t>
            </a:r>
            <a:r>
              <a:rPr dirty="0" sz="1600" spc="30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spc="70" b="1" i="1">
                <a:solidFill>
                  <a:srgbClr val="F87C1F"/>
                </a:solidFill>
                <a:latin typeface="Calibri"/>
                <a:cs typeface="Calibri"/>
              </a:rPr>
              <a:t>be</a:t>
            </a:r>
            <a:r>
              <a:rPr dirty="0" sz="1600" spc="270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spc="105" b="1" i="1">
                <a:solidFill>
                  <a:srgbClr val="F87C1F"/>
                </a:solidFill>
                <a:latin typeface="Calibri"/>
                <a:cs typeface="Calibri"/>
              </a:rPr>
              <a:t>used</a:t>
            </a:r>
            <a:r>
              <a:rPr dirty="0" sz="1600" spc="275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b="1" i="1">
                <a:solidFill>
                  <a:srgbClr val="F87C1F"/>
                </a:solidFill>
                <a:latin typeface="Calibri"/>
                <a:cs typeface="Calibri"/>
              </a:rPr>
              <a:t>in</a:t>
            </a:r>
            <a:r>
              <a:rPr dirty="0" sz="1600" spc="150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spc="60" b="1" i="1">
                <a:solidFill>
                  <a:srgbClr val="F87C1F"/>
                </a:solidFill>
                <a:latin typeface="Calibri"/>
                <a:cs typeface="Calibri"/>
              </a:rPr>
              <a:t>addition</a:t>
            </a:r>
            <a:endParaRPr sz="1600">
              <a:latin typeface="Calibri"/>
              <a:cs typeface="Calibri"/>
            </a:endParaRPr>
          </a:p>
          <a:p>
            <a:pPr marL="243840">
              <a:lnSpc>
                <a:spcPct val="100000"/>
              </a:lnSpc>
              <a:spcBef>
                <a:spcPts val="384"/>
              </a:spcBef>
            </a:pPr>
            <a:r>
              <a:rPr dirty="0" sz="1600" b="1" i="1">
                <a:solidFill>
                  <a:srgbClr val="F87C1F"/>
                </a:solidFill>
                <a:latin typeface="Calibri"/>
                <a:cs typeface="Calibri"/>
              </a:rPr>
              <a:t>to</a:t>
            </a:r>
            <a:r>
              <a:rPr dirty="0" sz="1600" spc="190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spc="75" b="1" i="1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dirty="0" sz="1600" spc="280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spc="55" b="1" i="1">
                <a:solidFill>
                  <a:srgbClr val="F87C1F"/>
                </a:solidFill>
                <a:latin typeface="Calibri"/>
                <a:cs typeface="Calibri"/>
              </a:rPr>
              <a:t>hygiene?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857503" y="6994956"/>
            <a:ext cx="3212465" cy="2235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300">
                <a:solidFill>
                  <a:srgbClr val="F87C1F"/>
                </a:solidFill>
                <a:latin typeface="Calibri"/>
                <a:cs typeface="Calibri"/>
              </a:rPr>
              <a:t>Module</a:t>
            </a:r>
            <a:r>
              <a:rPr dirty="0" sz="1300" spc="19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300" spc="-65">
                <a:solidFill>
                  <a:srgbClr val="F87C1F"/>
                </a:solidFill>
                <a:latin typeface="Calibri"/>
                <a:cs typeface="Calibri"/>
              </a:rPr>
              <a:t>1a:</a:t>
            </a:r>
            <a:r>
              <a:rPr dirty="0" sz="1300" spc="15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300" spc="50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dirty="0" sz="1300" spc="21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300" spc="45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r>
              <a:rPr dirty="0" sz="1300" spc="225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300">
                <a:solidFill>
                  <a:srgbClr val="F87C1F"/>
                </a:solidFill>
                <a:latin typeface="Calibri"/>
                <a:cs typeface="Calibri"/>
              </a:rPr>
              <a:t>at</a:t>
            </a:r>
            <a:r>
              <a:rPr dirty="0" sz="1300" spc="165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300" spc="50">
                <a:solidFill>
                  <a:srgbClr val="F87C1F"/>
                </a:solidFill>
                <a:latin typeface="Calibri"/>
                <a:cs typeface="Calibri"/>
              </a:rPr>
              <a:t>every</a:t>
            </a:r>
            <a:r>
              <a:rPr dirty="0" sz="1300" spc="18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300" spc="45">
                <a:solidFill>
                  <a:srgbClr val="F87C1F"/>
                </a:solidFill>
                <a:latin typeface="Calibri"/>
                <a:cs typeface="Calibri"/>
              </a:rPr>
              <a:t>moment</a:t>
            </a:r>
            <a:endParaRPr sz="1300">
              <a:latin typeface="Calibri"/>
              <a:cs typeface="Calibri"/>
            </a:endParaRPr>
          </a:p>
        </p:txBody>
      </p:sp>
      <p:grpSp>
        <p:nvGrpSpPr>
          <p:cNvPr id="10" name="object 10" descr="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11" name="object 11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12" name="object 12" descr="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3" name="object 13" descr=""/>
          <p:cNvSpPr txBox="1"/>
          <p:nvPr/>
        </p:nvSpPr>
        <p:spPr>
          <a:xfrm>
            <a:off x="10153522" y="1099565"/>
            <a:ext cx="215900" cy="2699385"/>
          </a:xfrm>
          <a:prstGeom prst="rect">
            <a:avLst/>
          </a:prstGeom>
        </p:spPr>
        <p:txBody>
          <a:bodyPr wrap="square" lIns="0" tIns="0" rIns="0" bIns="0" rtlCol="0" vert="vert">
            <a:spAutoFit/>
          </a:bodyPr>
          <a:lstStyle/>
          <a:p>
            <a:pPr marL="12700">
              <a:lnSpc>
                <a:spcPts val="1525"/>
              </a:lnSpc>
            </a:pP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How</a:t>
            </a:r>
            <a:r>
              <a:rPr dirty="0" sz="1500" spc="17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to</a:t>
            </a:r>
            <a:r>
              <a:rPr dirty="0" sz="1500" spc="18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70" b="1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dirty="0" sz="1500" spc="24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dirty="0" sz="1500" spc="20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65" b="1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4" name="object 14" descr="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 descr=""/>
          <p:cNvSpPr txBox="1"/>
          <p:nvPr/>
        </p:nvSpPr>
        <p:spPr>
          <a:xfrm>
            <a:off x="10096245" y="500888"/>
            <a:ext cx="20574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35">
                <a:solidFill>
                  <a:srgbClr val="FFFFFF"/>
                </a:solidFill>
                <a:latin typeface="Calibri"/>
                <a:cs typeface="Calibri"/>
              </a:rPr>
              <a:t>19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6" name="object 16" descr=""/>
          <p:cNvGrpSpPr/>
          <p:nvPr/>
        </p:nvGrpSpPr>
        <p:grpSpPr>
          <a:xfrm>
            <a:off x="4227576" y="6842759"/>
            <a:ext cx="6248400" cy="591185"/>
            <a:chOff x="4227576" y="6842759"/>
            <a:chExt cx="6248400" cy="591185"/>
          </a:xfrm>
        </p:grpSpPr>
        <p:sp>
          <p:nvSpPr>
            <p:cNvPr id="17" name="object 17" descr=""/>
            <p:cNvSpPr/>
            <p:nvPr/>
          </p:nvSpPr>
          <p:spPr>
            <a:xfrm>
              <a:off x="4227576" y="7139939"/>
              <a:ext cx="3637915" cy="0"/>
            </a:xfrm>
            <a:custGeom>
              <a:avLst/>
              <a:gdLst/>
              <a:ahLst/>
              <a:cxnLst/>
              <a:rect l="l" t="t" r="r" b="b"/>
              <a:pathLst>
                <a:path w="3637915" h="0">
                  <a:moveTo>
                    <a:pt x="0" y="0"/>
                  </a:moveTo>
                  <a:lnTo>
                    <a:pt x="363766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9247632" y="6842759"/>
              <a:ext cx="1228090" cy="591185"/>
            </a:xfrm>
            <a:custGeom>
              <a:avLst/>
              <a:gdLst/>
              <a:ahLst/>
              <a:cxnLst/>
              <a:rect l="l" t="t" r="r" b="b"/>
              <a:pathLst>
                <a:path w="1228090" h="591184">
                  <a:moveTo>
                    <a:pt x="585724" y="292862"/>
                  </a:moveTo>
                  <a:lnTo>
                    <a:pt x="581914" y="245351"/>
                  </a:lnTo>
                  <a:lnTo>
                    <a:pt x="570865" y="200291"/>
                  </a:lnTo>
                  <a:lnTo>
                    <a:pt x="553085" y="158280"/>
                  </a:lnTo>
                  <a:lnTo>
                    <a:pt x="529209" y="119900"/>
                  </a:lnTo>
                  <a:lnTo>
                    <a:pt x="499999" y="85763"/>
                  </a:lnTo>
                  <a:lnTo>
                    <a:pt x="465836" y="56502"/>
                  </a:lnTo>
                  <a:lnTo>
                    <a:pt x="427482" y="32689"/>
                  </a:lnTo>
                  <a:lnTo>
                    <a:pt x="385445" y="14922"/>
                  </a:lnTo>
                  <a:lnTo>
                    <a:pt x="340360" y="3822"/>
                  </a:lnTo>
                  <a:lnTo>
                    <a:pt x="292862" y="0"/>
                  </a:lnTo>
                  <a:lnTo>
                    <a:pt x="245364" y="3822"/>
                  </a:lnTo>
                  <a:lnTo>
                    <a:pt x="200279" y="14922"/>
                  </a:lnTo>
                  <a:lnTo>
                    <a:pt x="158242" y="32689"/>
                  </a:lnTo>
                  <a:lnTo>
                    <a:pt x="119888" y="56502"/>
                  </a:lnTo>
                  <a:lnTo>
                    <a:pt x="85725" y="85763"/>
                  </a:lnTo>
                  <a:lnTo>
                    <a:pt x="56515" y="119900"/>
                  </a:lnTo>
                  <a:lnTo>
                    <a:pt x="32639" y="158280"/>
                  </a:lnTo>
                  <a:lnTo>
                    <a:pt x="14986" y="200291"/>
                  </a:lnTo>
                  <a:lnTo>
                    <a:pt x="3810" y="245351"/>
                  </a:lnTo>
                  <a:lnTo>
                    <a:pt x="0" y="292862"/>
                  </a:lnTo>
                  <a:lnTo>
                    <a:pt x="3810" y="340372"/>
                  </a:lnTo>
                  <a:lnTo>
                    <a:pt x="14986" y="385432"/>
                  </a:lnTo>
                  <a:lnTo>
                    <a:pt x="32639" y="427443"/>
                  </a:lnTo>
                  <a:lnTo>
                    <a:pt x="56515" y="465836"/>
                  </a:lnTo>
                  <a:lnTo>
                    <a:pt x="85725" y="499948"/>
                  </a:lnTo>
                  <a:lnTo>
                    <a:pt x="119888" y="529221"/>
                  </a:lnTo>
                  <a:lnTo>
                    <a:pt x="158242" y="553034"/>
                  </a:lnTo>
                  <a:lnTo>
                    <a:pt x="200279" y="570801"/>
                  </a:lnTo>
                  <a:lnTo>
                    <a:pt x="245364" y="581901"/>
                  </a:lnTo>
                  <a:lnTo>
                    <a:pt x="292862" y="585736"/>
                  </a:lnTo>
                  <a:lnTo>
                    <a:pt x="340360" y="581901"/>
                  </a:lnTo>
                  <a:lnTo>
                    <a:pt x="385445" y="570801"/>
                  </a:lnTo>
                  <a:lnTo>
                    <a:pt x="427482" y="553034"/>
                  </a:lnTo>
                  <a:lnTo>
                    <a:pt x="465836" y="529221"/>
                  </a:lnTo>
                  <a:lnTo>
                    <a:pt x="499999" y="499948"/>
                  </a:lnTo>
                  <a:lnTo>
                    <a:pt x="529209" y="465823"/>
                  </a:lnTo>
                  <a:lnTo>
                    <a:pt x="553085" y="427443"/>
                  </a:lnTo>
                  <a:lnTo>
                    <a:pt x="570865" y="385432"/>
                  </a:lnTo>
                  <a:lnTo>
                    <a:pt x="581914" y="340372"/>
                  </a:lnTo>
                  <a:lnTo>
                    <a:pt x="585724" y="292862"/>
                  </a:lnTo>
                  <a:close/>
                </a:path>
                <a:path w="1228090" h="591184">
                  <a:moveTo>
                    <a:pt x="1228090" y="297827"/>
                  </a:moveTo>
                  <a:lnTo>
                    <a:pt x="1224280" y="250329"/>
                  </a:lnTo>
                  <a:lnTo>
                    <a:pt x="1213104" y="205257"/>
                  </a:lnTo>
                  <a:lnTo>
                    <a:pt x="1195324" y="163245"/>
                  </a:lnTo>
                  <a:lnTo>
                    <a:pt x="1171575" y="124866"/>
                  </a:lnTo>
                  <a:lnTo>
                    <a:pt x="1142238" y="90741"/>
                  </a:lnTo>
                  <a:lnTo>
                    <a:pt x="1108202" y="61480"/>
                  </a:lnTo>
                  <a:lnTo>
                    <a:pt x="1069848" y="37668"/>
                  </a:lnTo>
                  <a:lnTo>
                    <a:pt x="1027811" y="19900"/>
                  </a:lnTo>
                  <a:lnTo>
                    <a:pt x="982726" y="8801"/>
                  </a:lnTo>
                  <a:lnTo>
                    <a:pt x="935228" y="4965"/>
                  </a:lnTo>
                  <a:lnTo>
                    <a:pt x="887730" y="8801"/>
                  </a:lnTo>
                  <a:lnTo>
                    <a:pt x="842645" y="19900"/>
                  </a:lnTo>
                  <a:lnTo>
                    <a:pt x="800608" y="37668"/>
                  </a:lnTo>
                  <a:lnTo>
                    <a:pt x="762254" y="61480"/>
                  </a:lnTo>
                  <a:lnTo>
                    <a:pt x="728091" y="90741"/>
                  </a:lnTo>
                  <a:lnTo>
                    <a:pt x="698881" y="124866"/>
                  </a:lnTo>
                  <a:lnTo>
                    <a:pt x="675005" y="163245"/>
                  </a:lnTo>
                  <a:lnTo>
                    <a:pt x="657225" y="205257"/>
                  </a:lnTo>
                  <a:lnTo>
                    <a:pt x="646176" y="250329"/>
                  </a:lnTo>
                  <a:lnTo>
                    <a:pt x="642366" y="297827"/>
                  </a:lnTo>
                  <a:lnTo>
                    <a:pt x="646176" y="345338"/>
                  </a:lnTo>
                  <a:lnTo>
                    <a:pt x="657225" y="390410"/>
                  </a:lnTo>
                  <a:lnTo>
                    <a:pt x="675005" y="432422"/>
                  </a:lnTo>
                  <a:lnTo>
                    <a:pt x="698881" y="470801"/>
                  </a:lnTo>
                  <a:lnTo>
                    <a:pt x="728091" y="504939"/>
                  </a:lnTo>
                  <a:lnTo>
                    <a:pt x="762254" y="534200"/>
                  </a:lnTo>
                  <a:lnTo>
                    <a:pt x="800608" y="558012"/>
                  </a:lnTo>
                  <a:lnTo>
                    <a:pt x="842645" y="575779"/>
                  </a:lnTo>
                  <a:lnTo>
                    <a:pt x="887730" y="586879"/>
                  </a:lnTo>
                  <a:lnTo>
                    <a:pt x="935228" y="590702"/>
                  </a:lnTo>
                  <a:lnTo>
                    <a:pt x="982726" y="586879"/>
                  </a:lnTo>
                  <a:lnTo>
                    <a:pt x="1027811" y="575779"/>
                  </a:lnTo>
                  <a:lnTo>
                    <a:pt x="1069848" y="558012"/>
                  </a:lnTo>
                  <a:lnTo>
                    <a:pt x="1108202" y="534200"/>
                  </a:lnTo>
                  <a:lnTo>
                    <a:pt x="1142238" y="504939"/>
                  </a:lnTo>
                  <a:lnTo>
                    <a:pt x="1171575" y="470801"/>
                  </a:lnTo>
                  <a:lnTo>
                    <a:pt x="1195324" y="432422"/>
                  </a:lnTo>
                  <a:lnTo>
                    <a:pt x="1213104" y="390410"/>
                  </a:lnTo>
                  <a:lnTo>
                    <a:pt x="1224280" y="345338"/>
                  </a:lnTo>
                  <a:lnTo>
                    <a:pt x="1228090" y="29782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9" name="object 19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349740" y="6920483"/>
              <a:ext cx="381000" cy="406908"/>
            </a:xfrm>
            <a:prstGeom prst="rect">
              <a:avLst/>
            </a:prstGeom>
          </p:spPr>
        </p:pic>
        <p:pic>
          <p:nvPicPr>
            <p:cNvPr id="20" name="object 20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604504" y="6842759"/>
              <a:ext cx="586740" cy="585216"/>
            </a:xfrm>
            <a:prstGeom prst="rect">
              <a:avLst/>
            </a:prstGeom>
          </p:spPr>
        </p:pic>
        <p:sp>
          <p:nvSpPr>
            <p:cNvPr id="21" name="object 21" descr=""/>
            <p:cNvSpPr/>
            <p:nvPr/>
          </p:nvSpPr>
          <p:spPr>
            <a:xfrm>
              <a:off x="10079735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0032491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3" name="object 23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  <p:sp>
          <p:nvSpPr>
            <p:cNvPr id="24" name="object 24" descr=""/>
            <p:cNvSpPr/>
            <p:nvPr/>
          </p:nvSpPr>
          <p:spPr>
            <a:xfrm>
              <a:off x="7962900" y="6842759"/>
              <a:ext cx="584835" cy="586740"/>
            </a:xfrm>
            <a:custGeom>
              <a:avLst/>
              <a:gdLst/>
              <a:ahLst/>
              <a:cxnLst/>
              <a:rect l="l" t="t" r="r" b="b"/>
              <a:pathLst>
                <a:path w="584834" h="586740">
                  <a:moveTo>
                    <a:pt x="292353" y="0"/>
                  </a:moveTo>
                  <a:lnTo>
                    <a:pt x="244982" y="3835"/>
                  </a:lnTo>
                  <a:lnTo>
                    <a:pt x="199897" y="14947"/>
                  </a:lnTo>
                  <a:lnTo>
                    <a:pt x="157987" y="32715"/>
                  </a:lnTo>
                  <a:lnTo>
                    <a:pt x="119633" y="56553"/>
                  </a:lnTo>
                  <a:lnTo>
                    <a:pt x="85597" y="85851"/>
                  </a:lnTo>
                  <a:lnTo>
                    <a:pt x="56387" y="120002"/>
                  </a:lnTo>
                  <a:lnTo>
                    <a:pt x="32638" y="158407"/>
                  </a:lnTo>
                  <a:lnTo>
                    <a:pt x="14858" y="200469"/>
                  </a:lnTo>
                  <a:lnTo>
                    <a:pt x="3809" y="245567"/>
                  </a:lnTo>
                  <a:lnTo>
                    <a:pt x="0" y="293115"/>
                  </a:lnTo>
                  <a:lnTo>
                    <a:pt x="3809" y="340664"/>
                  </a:lnTo>
                  <a:lnTo>
                    <a:pt x="14858" y="385775"/>
                  </a:lnTo>
                  <a:lnTo>
                    <a:pt x="32638" y="427824"/>
                  </a:lnTo>
                  <a:lnTo>
                    <a:pt x="56387" y="466242"/>
                  </a:lnTo>
                  <a:lnTo>
                    <a:pt x="85597" y="500392"/>
                  </a:lnTo>
                  <a:lnTo>
                    <a:pt x="119633" y="529691"/>
                  </a:lnTo>
                  <a:lnTo>
                    <a:pt x="157987" y="553529"/>
                  </a:lnTo>
                  <a:lnTo>
                    <a:pt x="199897" y="571296"/>
                  </a:lnTo>
                  <a:lnTo>
                    <a:pt x="244982" y="582409"/>
                  </a:lnTo>
                  <a:lnTo>
                    <a:pt x="292353" y="586244"/>
                  </a:lnTo>
                  <a:lnTo>
                    <a:pt x="339724" y="582409"/>
                  </a:lnTo>
                  <a:lnTo>
                    <a:pt x="384809" y="571296"/>
                  </a:lnTo>
                  <a:lnTo>
                    <a:pt x="426719" y="553529"/>
                  </a:lnTo>
                  <a:lnTo>
                    <a:pt x="465073" y="529691"/>
                  </a:lnTo>
                  <a:lnTo>
                    <a:pt x="499109" y="500392"/>
                  </a:lnTo>
                  <a:lnTo>
                    <a:pt x="528319" y="466242"/>
                  </a:lnTo>
                  <a:lnTo>
                    <a:pt x="552068" y="427824"/>
                  </a:lnTo>
                  <a:lnTo>
                    <a:pt x="569848" y="385775"/>
                  </a:lnTo>
                  <a:lnTo>
                    <a:pt x="580897" y="340664"/>
                  </a:lnTo>
                  <a:lnTo>
                    <a:pt x="584707" y="293115"/>
                  </a:lnTo>
                  <a:lnTo>
                    <a:pt x="580897" y="245567"/>
                  </a:lnTo>
                  <a:lnTo>
                    <a:pt x="569848" y="200469"/>
                  </a:lnTo>
                  <a:lnTo>
                    <a:pt x="552068" y="158407"/>
                  </a:lnTo>
                  <a:lnTo>
                    <a:pt x="528319" y="120002"/>
                  </a:lnTo>
                  <a:lnTo>
                    <a:pt x="499109" y="85851"/>
                  </a:lnTo>
                  <a:lnTo>
                    <a:pt x="465073" y="56553"/>
                  </a:lnTo>
                  <a:lnTo>
                    <a:pt x="426719" y="32715"/>
                  </a:lnTo>
                  <a:lnTo>
                    <a:pt x="384809" y="14947"/>
                  </a:lnTo>
                  <a:lnTo>
                    <a:pt x="339724" y="3835"/>
                  </a:lnTo>
                  <a:lnTo>
                    <a:pt x="29235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5" name="object 25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037576" y="6922007"/>
              <a:ext cx="435864" cy="423672"/>
            </a:xfrm>
            <a:prstGeom prst="rect">
              <a:avLst/>
            </a:prstGeom>
          </p:spPr>
        </p:pic>
      </p:grpSp>
      <p:sp>
        <p:nvSpPr>
          <p:cNvPr id="26" name="object 26" descr=""/>
          <p:cNvSpPr txBox="1"/>
          <p:nvPr/>
        </p:nvSpPr>
        <p:spPr>
          <a:xfrm>
            <a:off x="6592061" y="7148677"/>
            <a:ext cx="548640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-10">
                <a:latin typeface="Calibri"/>
                <a:cs typeface="Calibri"/>
              </a:rPr>
              <a:t>Version</a:t>
            </a:r>
            <a:r>
              <a:rPr dirty="0" sz="900" spc="5">
                <a:latin typeface="Calibri"/>
                <a:cs typeface="Calibri"/>
              </a:rPr>
              <a:t> </a:t>
            </a:r>
            <a:r>
              <a:rPr dirty="0" sz="900" spc="-25">
                <a:latin typeface="Calibri"/>
                <a:cs typeface="Calibri"/>
              </a:rPr>
              <a:t>1.0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27" name="object 27" descr=""/>
          <p:cNvSpPr txBox="1"/>
          <p:nvPr/>
        </p:nvSpPr>
        <p:spPr>
          <a:xfrm>
            <a:off x="6583997" y="7361707"/>
            <a:ext cx="584835" cy="1397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955"/>
              </a:lnSpc>
            </a:pPr>
            <a:r>
              <a:rPr dirty="0" sz="900" spc="-30">
                <a:latin typeface="Calibri"/>
                <a:cs typeface="Calibri"/>
              </a:rPr>
              <a:t>15-</a:t>
            </a:r>
            <a:r>
              <a:rPr dirty="0" sz="900" spc="-25">
                <a:latin typeface="Calibri"/>
                <a:cs typeface="Calibri"/>
              </a:rPr>
              <a:t>SEP-</a:t>
            </a:r>
            <a:r>
              <a:rPr dirty="0" sz="900" spc="-20">
                <a:latin typeface="Calibri"/>
                <a:cs typeface="Calibri"/>
              </a:rPr>
              <a:t>2023</a:t>
            </a:r>
            <a:endParaRPr sz="9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130"/>
              <a:t>Module</a:t>
            </a:r>
            <a:r>
              <a:rPr dirty="0" spc="110"/>
              <a:t> </a:t>
            </a:r>
            <a:r>
              <a:rPr dirty="0"/>
              <a:t>1a</a:t>
            </a:r>
            <a:r>
              <a:rPr dirty="0" spc="-105"/>
              <a:t> </a:t>
            </a:r>
            <a:r>
              <a:rPr dirty="0" spc="114"/>
              <a:t>outline</a:t>
            </a:r>
          </a:p>
        </p:txBody>
      </p:sp>
      <p:sp>
        <p:nvSpPr>
          <p:cNvPr id="3" name="object 3" descr=""/>
          <p:cNvSpPr/>
          <p:nvPr/>
        </p:nvSpPr>
        <p:spPr>
          <a:xfrm>
            <a:off x="1065275" y="2950463"/>
            <a:ext cx="2331720" cy="201295"/>
          </a:xfrm>
          <a:custGeom>
            <a:avLst/>
            <a:gdLst/>
            <a:ahLst/>
            <a:cxnLst/>
            <a:rect l="l" t="t" r="r" b="b"/>
            <a:pathLst>
              <a:path w="2331720" h="201294">
                <a:moveTo>
                  <a:pt x="2331339" y="0"/>
                </a:moveTo>
                <a:lnTo>
                  <a:pt x="0" y="0"/>
                </a:lnTo>
                <a:lnTo>
                  <a:pt x="0" y="201040"/>
                </a:lnTo>
                <a:lnTo>
                  <a:pt x="2331339" y="201040"/>
                </a:lnTo>
                <a:lnTo>
                  <a:pt x="2331339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 descr=""/>
          <p:cNvSpPr/>
          <p:nvPr/>
        </p:nvSpPr>
        <p:spPr>
          <a:xfrm>
            <a:off x="4163567" y="2950463"/>
            <a:ext cx="2331720" cy="201295"/>
          </a:xfrm>
          <a:custGeom>
            <a:avLst/>
            <a:gdLst/>
            <a:ahLst/>
            <a:cxnLst/>
            <a:rect l="l" t="t" r="r" b="b"/>
            <a:pathLst>
              <a:path w="2331720" h="201294">
                <a:moveTo>
                  <a:pt x="2331339" y="0"/>
                </a:moveTo>
                <a:lnTo>
                  <a:pt x="0" y="0"/>
                </a:lnTo>
                <a:lnTo>
                  <a:pt x="0" y="201040"/>
                </a:lnTo>
                <a:lnTo>
                  <a:pt x="2331339" y="201040"/>
                </a:lnTo>
                <a:lnTo>
                  <a:pt x="2331339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 descr=""/>
          <p:cNvSpPr/>
          <p:nvPr/>
        </p:nvSpPr>
        <p:spPr>
          <a:xfrm>
            <a:off x="7418831" y="2950463"/>
            <a:ext cx="2331720" cy="201295"/>
          </a:xfrm>
          <a:custGeom>
            <a:avLst/>
            <a:gdLst/>
            <a:ahLst/>
            <a:cxnLst/>
            <a:rect l="l" t="t" r="r" b="b"/>
            <a:pathLst>
              <a:path w="2331720" h="201294">
                <a:moveTo>
                  <a:pt x="2331339" y="0"/>
                </a:moveTo>
                <a:lnTo>
                  <a:pt x="0" y="0"/>
                </a:lnTo>
                <a:lnTo>
                  <a:pt x="0" y="201040"/>
                </a:lnTo>
                <a:lnTo>
                  <a:pt x="2331339" y="201040"/>
                </a:lnTo>
                <a:lnTo>
                  <a:pt x="2331339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 descr=""/>
          <p:cNvSpPr/>
          <p:nvPr/>
        </p:nvSpPr>
        <p:spPr>
          <a:xfrm>
            <a:off x="547116" y="2849879"/>
            <a:ext cx="402590" cy="400685"/>
          </a:xfrm>
          <a:custGeom>
            <a:avLst/>
            <a:gdLst/>
            <a:ahLst/>
            <a:cxnLst/>
            <a:rect l="l" t="t" r="r" b="b"/>
            <a:pathLst>
              <a:path w="402590" h="400685">
                <a:moveTo>
                  <a:pt x="201053" y="0"/>
                </a:moveTo>
                <a:lnTo>
                  <a:pt x="154952" y="5334"/>
                </a:lnTo>
                <a:lnTo>
                  <a:pt x="112636" y="20320"/>
                </a:lnTo>
                <a:lnTo>
                  <a:pt x="75311" y="43942"/>
                </a:lnTo>
                <a:lnTo>
                  <a:pt x="44170" y="75057"/>
                </a:lnTo>
                <a:lnTo>
                  <a:pt x="20434" y="112141"/>
                </a:lnTo>
                <a:lnTo>
                  <a:pt x="5308" y="154305"/>
                </a:lnTo>
                <a:lnTo>
                  <a:pt x="0" y="200279"/>
                </a:lnTo>
                <a:lnTo>
                  <a:pt x="5308" y="246253"/>
                </a:lnTo>
                <a:lnTo>
                  <a:pt x="20434" y="288417"/>
                </a:lnTo>
                <a:lnTo>
                  <a:pt x="44170" y="325501"/>
                </a:lnTo>
                <a:lnTo>
                  <a:pt x="75311" y="356616"/>
                </a:lnTo>
                <a:lnTo>
                  <a:pt x="112636" y="380238"/>
                </a:lnTo>
                <a:lnTo>
                  <a:pt x="154952" y="395224"/>
                </a:lnTo>
                <a:lnTo>
                  <a:pt x="201053" y="400558"/>
                </a:lnTo>
                <a:lnTo>
                  <a:pt x="247154" y="395224"/>
                </a:lnTo>
                <a:lnTo>
                  <a:pt x="289471" y="380238"/>
                </a:lnTo>
                <a:lnTo>
                  <a:pt x="326796" y="356616"/>
                </a:lnTo>
                <a:lnTo>
                  <a:pt x="357936" y="325501"/>
                </a:lnTo>
                <a:lnTo>
                  <a:pt x="381673" y="288417"/>
                </a:lnTo>
                <a:lnTo>
                  <a:pt x="396798" y="246253"/>
                </a:lnTo>
                <a:lnTo>
                  <a:pt x="402107" y="200279"/>
                </a:lnTo>
                <a:lnTo>
                  <a:pt x="396798" y="154305"/>
                </a:lnTo>
                <a:lnTo>
                  <a:pt x="381673" y="112141"/>
                </a:lnTo>
                <a:lnTo>
                  <a:pt x="357936" y="75057"/>
                </a:lnTo>
                <a:lnTo>
                  <a:pt x="326796" y="43942"/>
                </a:lnTo>
                <a:lnTo>
                  <a:pt x="289471" y="20320"/>
                </a:lnTo>
                <a:lnTo>
                  <a:pt x="247154" y="5334"/>
                </a:lnTo>
                <a:lnTo>
                  <a:pt x="20105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 descr=""/>
          <p:cNvSpPr txBox="1"/>
          <p:nvPr/>
        </p:nvSpPr>
        <p:spPr>
          <a:xfrm>
            <a:off x="696264" y="2872231"/>
            <a:ext cx="128270" cy="2692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50" b="1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8" name="object 8" descr=""/>
          <p:cNvSpPr/>
          <p:nvPr/>
        </p:nvSpPr>
        <p:spPr>
          <a:xfrm>
            <a:off x="3645408" y="2849879"/>
            <a:ext cx="400685" cy="400685"/>
          </a:xfrm>
          <a:custGeom>
            <a:avLst/>
            <a:gdLst/>
            <a:ahLst/>
            <a:cxnLst/>
            <a:rect l="l" t="t" r="r" b="b"/>
            <a:pathLst>
              <a:path w="400685" h="400685">
                <a:moveTo>
                  <a:pt x="200278" y="0"/>
                </a:moveTo>
                <a:lnTo>
                  <a:pt x="154304" y="5334"/>
                </a:lnTo>
                <a:lnTo>
                  <a:pt x="112267" y="20320"/>
                </a:lnTo>
                <a:lnTo>
                  <a:pt x="75056" y="43942"/>
                </a:lnTo>
                <a:lnTo>
                  <a:pt x="43941" y="75057"/>
                </a:lnTo>
                <a:lnTo>
                  <a:pt x="20319" y="112141"/>
                </a:lnTo>
                <a:lnTo>
                  <a:pt x="5333" y="154305"/>
                </a:lnTo>
                <a:lnTo>
                  <a:pt x="0" y="200279"/>
                </a:lnTo>
                <a:lnTo>
                  <a:pt x="5333" y="246253"/>
                </a:lnTo>
                <a:lnTo>
                  <a:pt x="20319" y="288417"/>
                </a:lnTo>
                <a:lnTo>
                  <a:pt x="43941" y="325501"/>
                </a:lnTo>
                <a:lnTo>
                  <a:pt x="75056" y="356616"/>
                </a:lnTo>
                <a:lnTo>
                  <a:pt x="112267" y="380238"/>
                </a:lnTo>
                <a:lnTo>
                  <a:pt x="154304" y="395224"/>
                </a:lnTo>
                <a:lnTo>
                  <a:pt x="200278" y="400558"/>
                </a:lnTo>
                <a:lnTo>
                  <a:pt x="246252" y="395224"/>
                </a:lnTo>
                <a:lnTo>
                  <a:pt x="288416" y="380238"/>
                </a:lnTo>
                <a:lnTo>
                  <a:pt x="325500" y="356616"/>
                </a:lnTo>
                <a:lnTo>
                  <a:pt x="356615" y="325501"/>
                </a:lnTo>
                <a:lnTo>
                  <a:pt x="380237" y="288417"/>
                </a:lnTo>
                <a:lnTo>
                  <a:pt x="395350" y="246253"/>
                </a:lnTo>
                <a:lnTo>
                  <a:pt x="400557" y="200279"/>
                </a:lnTo>
                <a:lnTo>
                  <a:pt x="395350" y="154305"/>
                </a:lnTo>
                <a:lnTo>
                  <a:pt x="380237" y="112141"/>
                </a:lnTo>
                <a:lnTo>
                  <a:pt x="356615" y="75057"/>
                </a:lnTo>
                <a:lnTo>
                  <a:pt x="325500" y="43942"/>
                </a:lnTo>
                <a:lnTo>
                  <a:pt x="288416" y="20320"/>
                </a:lnTo>
                <a:lnTo>
                  <a:pt x="246252" y="5334"/>
                </a:lnTo>
                <a:lnTo>
                  <a:pt x="200278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 descr=""/>
          <p:cNvSpPr txBox="1"/>
          <p:nvPr/>
        </p:nvSpPr>
        <p:spPr>
          <a:xfrm>
            <a:off x="3771646" y="2872231"/>
            <a:ext cx="128270" cy="2692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50" b="1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0" name="object 10" descr=""/>
          <p:cNvSpPr/>
          <p:nvPr/>
        </p:nvSpPr>
        <p:spPr>
          <a:xfrm>
            <a:off x="6900671" y="2849879"/>
            <a:ext cx="400685" cy="400685"/>
          </a:xfrm>
          <a:custGeom>
            <a:avLst/>
            <a:gdLst/>
            <a:ahLst/>
            <a:cxnLst/>
            <a:rect l="l" t="t" r="r" b="b"/>
            <a:pathLst>
              <a:path w="400684" h="400685">
                <a:moveTo>
                  <a:pt x="200278" y="0"/>
                </a:moveTo>
                <a:lnTo>
                  <a:pt x="154304" y="5334"/>
                </a:lnTo>
                <a:lnTo>
                  <a:pt x="112267" y="20320"/>
                </a:lnTo>
                <a:lnTo>
                  <a:pt x="75056" y="43942"/>
                </a:lnTo>
                <a:lnTo>
                  <a:pt x="43941" y="75057"/>
                </a:lnTo>
                <a:lnTo>
                  <a:pt x="20319" y="112141"/>
                </a:lnTo>
                <a:lnTo>
                  <a:pt x="5333" y="154305"/>
                </a:lnTo>
                <a:lnTo>
                  <a:pt x="0" y="200279"/>
                </a:lnTo>
                <a:lnTo>
                  <a:pt x="5333" y="246253"/>
                </a:lnTo>
                <a:lnTo>
                  <a:pt x="20319" y="288417"/>
                </a:lnTo>
                <a:lnTo>
                  <a:pt x="43941" y="325501"/>
                </a:lnTo>
                <a:lnTo>
                  <a:pt x="75056" y="356616"/>
                </a:lnTo>
                <a:lnTo>
                  <a:pt x="112267" y="380238"/>
                </a:lnTo>
                <a:lnTo>
                  <a:pt x="154304" y="395224"/>
                </a:lnTo>
                <a:lnTo>
                  <a:pt x="200278" y="400558"/>
                </a:lnTo>
                <a:lnTo>
                  <a:pt x="246252" y="395224"/>
                </a:lnTo>
                <a:lnTo>
                  <a:pt x="288416" y="380238"/>
                </a:lnTo>
                <a:lnTo>
                  <a:pt x="325500" y="356616"/>
                </a:lnTo>
                <a:lnTo>
                  <a:pt x="356615" y="325501"/>
                </a:lnTo>
                <a:lnTo>
                  <a:pt x="380237" y="288417"/>
                </a:lnTo>
                <a:lnTo>
                  <a:pt x="395350" y="246253"/>
                </a:lnTo>
                <a:lnTo>
                  <a:pt x="400557" y="200279"/>
                </a:lnTo>
                <a:lnTo>
                  <a:pt x="395350" y="154305"/>
                </a:lnTo>
                <a:lnTo>
                  <a:pt x="380237" y="112141"/>
                </a:lnTo>
                <a:lnTo>
                  <a:pt x="356615" y="75057"/>
                </a:lnTo>
                <a:lnTo>
                  <a:pt x="325500" y="43942"/>
                </a:lnTo>
                <a:lnTo>
                  <a:pt x="288416" y="20320"/>
                </a:lnTo>
                <a:lnTo>
                  <a:pt x="246252" y="5334"/>
                </a:lnTo>
                <a:lnTo>
                  <a:pt x="200278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 descr=""/>
          <p:cNvSpPr txBox="1"/>
          <p:nvPr/>
        </p:nvSpPr>
        <p:spPr>
          <a:xfrm>
            <a:off x="7024496" y="2872231"/>
            <a:ext cx="128270" cy="2692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50" b="1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2" name="object 12" descr=""/>
          <p:cNvSpPr txBox="1"/>
          <p:nvPr/>
        </p:nvSpPr>
        <p:spPr>
          <a:xfrm>
            <a:off x="526795" y="1323847"/>
            <a:ext cx="442658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65" b="1">
                <a:solidFill>
                  <a:srgbClr val="221F1F"/>
                </a:solidFill>
                <a:latin typeface="Calibri"/>
                <a:cs typeface="Calibri"/>
              </a:rPr>
              <a:t>By</a:t>
            </a:r>
            <a:r>
              <a:rPr dirty="0" sz="1500" spc="160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 b="1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dirty="0" sz="1500" spc="145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221F1F"/>
                </a:solidFill>
                <a:latin typeface="Calibri"/>
                <a:cs typeface="Calibri"/>
              </a:rPr>
              <a:t>end</a:t>
            </a:r>
            <a:r>
              <a:rPr dirty="0" sz="1500" spc="150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221F1F"/>
                </a:solidFill>
                <a:latin typeface="Calibri"/>
                <a:cs typeface="Calibri"/>
              </a:rPr>
              <a:t>of</a:t>
            </a:r>
            <a:r>
              <a:rPr dirty="0" sz="1500" spc="114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5" b="1">
                <a:solidFill>
                  <a:srgbClr val="221F1F"/>
                </a:solidFill>
                <a:latin typeface="Calibri"/>
                <a:cs typeface="Calibri"/>
              </a:rPr>
              <a:t>this</a:t>
            </a:r>
            <a:r>
              <a:rPr dirty="0" sz="1500" spc="120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5" b="1">
                <a:solidFill>
                  <a:srgbClr val="221F1F"/>
                </a:solidFill>
                <a:latin typeface="Calibri"/>
                <a:cs typeface="Calibri"/>
              </a:rPr>
              <a:t>module,</a:t>
            </a:r>
            <a:r>
              <a:rPr dirty="0" sz="1500" spc="120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 b="1">
                <a:solidFill>
                  <a:srgbClr val="221F1F"/>
                </a:solidFill>
                <a:latin typeface="Calibri"/>
                <a:cs typeface="Calibri"/>
              </a:rPr>
              <a:t>you</a:t>
            </a:r>
            <a:r>
              <a:rPr dirty="0" sz="1500" spc="140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221F1F"/>
                </a:solidFill>
                <a:latin typeface="Calibri"/>
                <a:cs typeface="Calibri"/>
              </a:rPr>
              <a:t>should</a:t>
            </a:r>
            <a:r>
              <a:rPr dirty="0" sz="1500" spc="145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5" b="1">
                <a:solidFill>
                  <a:srgbClr val="221F1F"/>
                </a:solidFill>
                <a:latin typeface="Calibri"/>
                <a:cs typeface="Calibri"/>
              </a:rPr>
              <a:t>be</a:t>
            </a:r>
            <a:r>
              <a:rPr dirty="0" sz="1500" spc="175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80" b="1">
                <a:solidFill>
                  <a:srgbClr val="221F1F"/>
                </a:solidFill>
                <a:latin typeface="Calibri"/>
                <a:cs typeface="Calibri"/>
              </a:rPr>
              <a:t>able</a:t>
            </a:r>
            <a:r>
              <a:rPr dirty="0" sz="1500" spc="130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5" b="1">
                <a:solidFill>
                  <a:srgbClr val="221F1F"/>
                </a:solidFill>
                <a:latin typeface="Calibri"/>
                <a:cs typeface="Calibri"/>
              </a:rPr>
              <a:t>to: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3" name="object 13" descr=""/>
          <p:cNvSpPr txBox="1"/>
          <p:nvPr/>
        </p:nvSpPr>
        <p:spPr>
          <a:xfrm>
            <a:off x="526795" y="3361817"/>
            <a:ext cx="2551430" cy="86296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12700" marR="5080">
              <a:lnSpc>
                <a:spcPct val="122100"/>
              </a:lnSpc>
              <a:spcBef>
                <a:spcPts val="100"/>
              </a:spcBef>
            </a:pPr>
            <a:r>
              <a:rPr dirty="0" sz="1500" spc="110" b="1">
                <a:solidFill>
                  <a:srgbClr val="F87C1F"/>
                </a:solidFill>
                <a:latin typeface="Calibri"/>
                <a:cs typeface="Calibri"/>
              </a:rPr>
              <a:t>Describe</a:t>
            </a:r>
            <a:r>
              <a:rPr dirty="0" sz="1500" spc="254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70" b="1">
                <a:solidFill>
                  <a:srgbClr val="F87C1F"/>
                </a:solidFill>
                <a:latin typeface="Calibri"/>
                <a:cs typeface="Calibri"/>
              </a:rPr>
              <a:t>why</a:t>
            </a:r>
            <a:r>
              <a:rPr dirty="0" sz="1500" spc="23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dirty="0" sz="1500" spc="23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60" b="1">
                <a:solidFill>
                  <a:srgbClr val="F87C1F"/>
                </a:solidFill>
                <a:latin typeface="Calibri"/>
                <a:cs typeface="Calibri"/>
              </a:rPr>
              <a:t>hygiene </a:t>
            </a:r>
            <a:r>
              <a:rPr dirty="0" sz="1500" spc="55" b="1">
                <a:solidFill>
                  <a:srgbClr val="F87C1F"/>
                </a:solidFill>
                <a:latin typeface="Calibri"/>
                <a:cs typeface="Calibri"/>
              </a:rPr>
              <a:t>is</a:t>
            </a:r>
            <a:r>
              <a:rPr dirty="0" sz="1500" spc="21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important</a:t>
            </a:r>
            <a:r>
              <a:rPr dirty="0" sz="1500" spc="23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0" b="1">
                <a:solidFill>
                  <a:srgbClr val="F87C1F"/>
                </a:solidFill>
                <a:latin typeface="Calibri"/>
                <a:cs typeface="Calibri"/>
              </a:rPr>
              <a:t>and</a:t>
            </a:r>
            <a:r>
              <a:rPr dirty="0" sz="1500" spc="24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50" b="1">
                <a:solidFill>
                  <a:srgbClr val="F87C1F"/>
                </a:solidFill>
                <a:latin typeface="Calibri"/>
                <a:cs typeface="Calibri"/>
              </a:rPr>
              <a:t>how</a:t>
            </a:r>
            <a:r>
              <a:rPr dirty="0" sz="1500" spc="204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it</a:t>
            </a:r>
            <a:r>
              <a:rPr dirty="0" sz="1500" spc="18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60" b="1">
                <a:solidFill>
                  <a:srgbClr val="F87C1F"/>
                </a:solidFill>
                <a:latin typeface="Calibri"/>
                <a:cs typeface="Calibri"/>
              </a:rPr>
              <a:t>can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prevent</a:t>
            </a:r>
            <a:r>
              <a:rPr dirty="0" sz="1500" spc="12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65" b="1">
                <a:solidFill>
                  <a:srgbClr val="F87C1F"/>
                </a:solidFill>
                <a:latin typeface="Calibri"/>
                <a:cs typeface="Calibri"/>
              </a:rPr>
              <a:t>infection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4" name="object 14" descr=""/>
          <p:cNvSpPr txBox="1"/>
          <p:nvPr/>
        </p:nvSpPr>
        <p:spPr>
          <a:xfrm>
            <a:off x="3632708" y="3361817"/>
            <a:ext cx="2291080" cy="86296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2100"/>
              </a:lnSpc>
              <a:spcBef>
                <a:spcPts val="100"/>
              </a:spcBef>
            </a:pPr>
            <a:r>
              <a:rPr dirty="0" sz="1500" spc="80" b="1">
                <a:solidFill>
                  <a:srgbClr val="F87C1F"/>
                </a:solidFill>
                <a:latin typeface="Calibri"/>
                <a:cs typeface="Calibri"/>
              </a:rPr>
              <a:t>List</a:t>
            </a:r>
            <a:r>
              <a:rPr dirty="0" sz="1500" spc="13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70" b="1">
                <a:solidFill>
                  <a:srgbClr val="F87C1F"/>
                </a:solidFill>
                <a:latin typeface="Calibri"/>
                <a:cs typeface="Calibri"/>
              </a:rPr>
              <a:t>the</a:t>
            </a:r>
            <a:r>
              <a:rPr dirty="0" sz="1500" spc="13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0" b="1">
                <a:solidFill>
                  <a:srgbClr val="F87C1F"/>
                </a:solidFill>
                <a:latin typeface="Calibri"/>
                <a:cs typeface="Calibri"/>
              </a:rPr>
              <a:t>WHO</a:t>
            </a:r>
            <a:r>
              <a:rPr dirty="0" sz="1500" spc="16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5</a:t>
            </a:r>
            <a:r>
              <a:rPr dirty="0" sz="1500" spc="19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90" b="1">
                <a:solidFill>
                  <a:srgbClr val="F87C1F"/>
                </a:solidFill>
                <a:latin typeface="Calibri"/>
                <a:cs typeface="Calibri"/>
              </a:rPr>
              <a:t>moments </a:t>
            </a: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for</a:t>
            </a:r>
            <a:r>
              <a:rPr dirty="0" sz="1500" spc="13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dirty="0" sz="1500" spc="19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r>
              <a:rPr dirty="0" sz="1500" spc="14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in</a:t>
            </a:r>
            <a:r>
              <a:rPr dirty="0" sz="1500" spc="11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30" b="1">
                <a:solidFill>
                  <a:srgbClr val="F87C1F"/>
                </a:solidFill>
                <a:latin typeface="Calibri"/>
                <a:cs typeface="Calibri"/>
              </a:rPr>
              <a:t>the</a:t>
            </a:r>
            <a:endParaRPr sz="15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95"/>
              </a:spcBef>
            </a:pPr>
            <a:r>
              <a:rPr dirty="0" sz="1500" spc="90" b="1">
                <a:solidFill>
                  <a:srgbClr val="F87C1F"/>
                </a:solidFill>
                <a:latin typeface="Calibri"/>
                <a:cs typeface="Calibri"/>
              </a:rPr>
              <a:t>maternity</a:t>
            </a:r>
            <a:r>
              <a:rPr dirty="0" sz="1500" spc="15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75" b="1">
                <a:solidFill>
                  <a:srgbClr val="F87C1F"/>
                </a:solidFill>
                <a:latin typeface="Calibri"/>
                <a:cs typeface="Calibri"/>
              </a:rPr>
              <a:t>setting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5" name="object 15" descr=""/>
          <p:cNvSpPr txBox="1"/>
          <p:nvPr/>
        </p:nvSpPr>
        <p:spPr>
          <a:xfrm>
            <a:off x="6887971" y="3361817"/>
            <a:ext cx="1955164" cy="584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2100"/>
              </a:lnSpc>
              <a:spcBef>
                <a:spcPts val="100"/>
              </a:spcBef>
            </a:pPr>
            <a:r>
              <a:rPr dirty="0" sz="1500" spc="60" b="1">
                <a:solidFill>
                  <a:srgbClr val="F87C1F"/>
                </a:solidFill>
                <a:latin typeface="Calibri"/>
                <a:cs typeface="Calibri"/>
              </a:rPr>
              <a:t>Know</a:t>
            </a:r>
            <a:r>
              <a:rPr dirty="0" sz="1500" spc="15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50" b="1">
                <a:solidFill>
                  <a:srgbClr val="F87C1F"/>
                </a:solidFill>
                <a:latin typeface="Calibri"/>
                <a:cs typeface="Calibri"/>
              </a:rPr>
              <a:t>how</a:t>
            </a:r>
            <a:r>
              <a:rPr dirty="0" sz="1500" spc="13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to</a:t>
            </a:r>
            <a:r>
              <a:rPr dirty="0" sz="1500" spc="15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60" b="1">
                <a:solidFill>
                  <a:srgbClr val="F87C1F"/>
                </a:solidFill>
                <a:latin typeface="Calibri"/>
                <a:cs typeface="Calibri"/>
              </a:rPr>
              <a:t>perform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dirty="0" sz="1500" spc="14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65" b="1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6" name="object 16" descr=""/>
          <p:cNvSpPr/>
          <p:nvPr/>
        </p:nvSpPr>
        <p:spPr>
          <a:xfrm>
            <a:off x="2692907" y="4657344"/>
            <a:ext cx="2331720" cy="201295"/>
          </a:xfrm>
          <a:custGeom>
            <a:avLst/>
            <a:gdLst/>
            <a:ahLst/>
            <a:cxnLst/>
            <a:rect l="l" t="t" r="r" b="b"/>
            <a:pathLst>
              <a:path w="2331720" h="201295">
                <a:moveTo>
                  <a:pt x="2331339" y="0"/>
                </a:moveTo>
                <a:lnTo>
                  <a:pt x="0" y="0"/>
                </a:lnTo>
                <a:lnTo>
                  <a:pt x="0" y="201041"/>
                </a:lnTo>
                <a:lnTo>
                  <a:pt x="2331339" y="201041"/>
                </a:lnTo>
                <a:lnTo>
                  <a:pt x="2331339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 descr=""/>
          <p:cNvSpPr/>
          <p:nvPr/>
        </p:nvSpPr>
        <p:spPr>
          <a:xfrm>
            <a:off x="5940552" y="4657344"/>
            <a:ext cx="2331720" cy="201295"/>
          </a:xfrm>
          <a:custGeom>
            <a:avLst/>
            <a:gdLst/>
            <a:ahLst/>
            <a:cxnLst/>
            <a:rect l="l" t="t" r="r" b="b"/>
            <a:pathLst>
              <a:path w="2331720" h="201295">
                <a:moveTo>
                  <a:pt x="2331338" y="0"/>
                </a:moveTo>
                <a:lnTo>
                  <a:pt x="0" y="0"/>
                </a:lnTo>
                <a:lnTo>
                  <a:pt x="0" y="201041"/>
                </a:lnTo>
                <a:lnTo>
                  <a:pt x="2331338" y="201041"/>
                </a:lnTo>
                <a:lnTo>
                  <a:pt x="2331338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 descr=""/>
          <p:cNvSpPr/>
          <p:nvPr/>
        </p:nvSpPr>
        <p:spPr>
          <a:xfrm>
            <a:off x="2174748" y="4556759"/>
            <a:ext cx="400685" cy="402590"/>
          </a:xfrm>
          <a:custGeom>
            <a:avLst/>
            <a:gdLst/>
            <a:ahLst/>
            <a:cxnLst/>
            <a:rect l="l" t="t" r="r" b="b"/>
            <a:pathLst>
              <a:path w="400685" h="402589">
                <a:moveTo>
                  <a:pt x="200279" y="0"/>
                </a:moveTo>
                <a:lnTo>
                  <a:pt x="154305" y="5334"/>
                </a:lnTo>
                <a:lnTo>
                  <a:pt x="112268" y="20447"/>
                </a:lnTo>
                <a:lnTo>
                  <a:pt x="75057" y="44196"/>
                </a:lnTo>
                <a:lnTo>
                  <a:pt x="43942" y="75311"/>
                </a:lnTo>
                <a:lnTo>
                  <a:pt x="20320" y="112648"/>
                </a:lnTo>
                <a:lnTo>
                  <a:pt x="5334" y="154940"/>
                </a:lnTo>
                <a:lnTo>
                  <a:pt x="0" y="201041"/>
                </a:lnTo>
                <a:lnTo>
                  <a:pt x="5334" y="247142"/>
                </a:lnTo>
                <a:lnTo>
                  <a:pt x="20320" y="289433"/>
                </a:lnTo>
                <a:lnTo>
                  <a:pt x="43942" y="326771"/>
                </a:lnTo>
                <a:lnTo>
                  <a:pt x="75057" y="357886"/>
                </a:lnTo>
                <a:lnTo>
                  <a:pt x="112268" y="381635"/>
                </a:lnTo>
                <a:lnTo>
                  <a:pt x="154305" y="396748"/>
                </a:lnTo>
                <a:lnTo>
                  <a:pt x="200279" y="402082"/>
                </a:lnTo>
                <a:lnTo>
                  <a:pt x="246253" y="396748"/>
                </a:lnTo>
                <a:lnTo>
                  <a:pt x="288417" y="381635"/>
                </a:lnTo>
                <a:lnTo>
                  <a:pt x="325501" y="357886"/>
                </a:lnTo>
                <a:lnTo>
                  <a:pt x="356616" y="326771"/>
                </a:lnTo>
                <a:lnTo>
                  <a:pt x="380238" y="289433"/>
                </a:lnTo>
                <a:lnTo>
                  <a:pt x="395351" y="247142"/>
                </a:lnTo>
                <a:lnTo>
                  <a:pt x="400558" y="201041"/>
                </a:lnTo>
                <a:lnTo>
                  <a:pt x="395351" y="154940"/>
                </a:lnTo>
                <a:lnTo>
                  <a:pt x="380238" y="112648"/>
                </a:lnTo>
                <a:lnTo>
                  <a:pt x="356616" y="75311"/>
                </a:lnTo>
                <a:lnTo>
                  <a:pt x="325501" y="44196"/>
                </a:lnTo>
                <a:lnTo>
                  <a:pt x="288417" y="20447"/>
                </a:lnTo>
                <a:lnTo>
                  <a:pt x="246253" y="5334"/>
                </a:lnTo>
                <a:lnTo>
                  <a:pt x="200279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 descr=""/>
          <p:cNvSpPr txBox="1"/>
          <p:nvPr/>
        </p:nvSpPr>
        <p:spPr>
          <a:xfrm>
            <a:off x="2293747" y="4580001"/>
            <a:ext cx="128270" cy="2692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50" b="1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20" name="object 20" descr=""/>
          <p:cNvSpPr/>
          <p:nvPr/>
        </p:nvSpPr>
        <p:spPr>
          <a:xfrm>
            <a:off x="5422391" y="4556759"/>
            <a:ext cx="400685" cy="402590"/>
          </a:xfrm>
          <a:custGeom>
            <a:avLst/>
            <a:gdLst/>
            <a:ahLst/>
            <a:cxnLst/>
            <a:rect l="l" t="t" r="r" b="b"/>
            <a:pathLst>
              <a:path w="400685" h="402589">
                <a:moveTo>
                  <a:pt x="200278" y="0"/>
                </a:moveTo>
                <a:lnTo>
                  <a:pt x="154304" y="5334"/>
                </a:lnTo>
                <a:lnTo>
                  <a:pt x="112267" y="20447"/>
                </a:lnTo>
                <a:lnTo>
                  <a:pt x="75056" y="44196"/>
                </a:lnTo>
                <a:lnTo>
                  <a:pt x="43941" y="75311"/>
                </a:lnTo>
                <a:lnTo>
                  <a:pt x="20319" y="112648"/>
                </a:lnTo>
                <a:lnTo>
                  <a:pt x="5333" y="154940"/>
                </a:lnTo>
                <a:lnTo>
                  <a:pt x="0" y="201041"/>
                </a:lnTo>
                <a:lnTo>
                  <a:pt x="5333" y="247142"/>
                </a:lnTo>
                <a:lnTo>
                  <a:pt x="20319" y="289433"/>
                </a:lnTo>
                <a:lnTo>
                  <a:pt x="43941" y="326771"/>
                </a:lnTo>
                <a:lnTo>
                  <a:pt x="75056" y="357886"/>
                </a:lnTo>
                <a:lnTo>
                  <a:pt x="112267" y="381635"/>
                </a:lnTo>
                <a:lnTo>
                  <a:pt x="154304" y="396748"/>
                </a:lnTo>
                <a:lnTo>
                  <a:pt x="200278" y="402082"/>
                </a:lnTo>
                <a:lnTo>
                  <a:pt x="246252" y="396748"/>
                </a:lnTo>
                <a:lnTo>
                  <a:pt x="288416" y="381635"/>
                </a:lnTo>
                <a:lnTo>
                  <a:pt x="325500" y="357886"/>
                </a:lnTo>
                <a:lnTo>
                  <a:pt x="356615" y="326771"/>
                </a:lnTo>
                <a:lnTo>
                  <a:pt x="380237" y="289433"/>
                </a:lnTo>
                <a:lnTo>
                  <a:pt x="395350" y="247142"/>
                </a:lnTo>
                <a:lnTo>
                  <a:pt x="400557" y="201041"/>
                </a:lnTo>
                <a:lnTo>
                  <a:pt x="395350" y="154940"/>
                </a:lnTo>
                <a:lnTo>
                  <a:pt x="380237" y="112648"/>
                </a:lnTo>
                <a:lnTo>
                  <a:pt x="356615" y="75311"/>
                </a:lnTo>
                <a:lnTo>
                  <a:pt x="325500" y="44196"/>
                </a:lnTo>
                <a:lnTo>
                  <a:pt x="288416" y="20447"/>
                </a:lnTo>
                <a:lnTo>
                  <a:pt x="246252" y="5334"/>
                </a:lnTo>
                <a:lnTo>
                  <a:pt x="200278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 descr=""/>
          <p:cNvSpPr txBox="1"/>
          <p:nvPr/>
        </p:nvSpPr>
        <p:spPr>
          <a:xfrm>
            <a:off x="5543550" y="4580001"/>
            <a:ext cx="128270" cy="2692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50" b="1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22" name="object 22" descr=""/>
          <p:cNvSpPr txBox="1"/>
          <p:nvPr/>
        </p:nvSpPr>
        <p:spPr>
          <a:xfrm>
            <a:off x="2154427" y="5069840"/>
            <a:ext cx="2842260" cy="583565"/>
          </a:xfrm>
          <a:prstGeom prst="rect">
            <a:avLst/>
          </a:prstGeom>
        </p:spPr>
        <p:txBody>
          <a:bodyPr wrap="square" lIns="0" tIns="628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495"/>
              </a:spcBef>
            </a:pPr>
            <a:r>
              <a:rPr dirty="0" sz="1500" spc="90" b="1">
                <a:solidFill>
                  <a:srgbClr val="F87C1F"/>
                </a:solidFill>
                <a:latin typeface="Calibri"/>
                <a:cs typeface="Calibri"/>
              </a:rPr>
              <a:t>Understand</a:t>
            </a:r>
            <a:r>
              <a:rPr dirty="0" sz="1500" spc="16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65" b="1">
                <a:solidFill>
                  <a:srgbClr val="F87C1F"/>
                </a:solidFill>
                <a:latin typeface="Calibri"/>
                <a:cs typeface="Calibri"/>
              </a:rPr>
              <a:t>when</a:t>
            </a:r>
            <a:r>
              <a:rPr dirty="0" sz="1500" spc="14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it</a:t>
            </a:r>
            <a:r>
              <a:rPr dirty="0" sz="1500" spc="10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55" b="1">
                <a:solidFill>
                  <a:srgbClr val="F87C1F"/>
                </a:solidFill>
                <a:latin typeface="Calibri"/>
                <a:cs typeface="Calibri"/>
              </a:rPr>
              <a:t>is</a:t>
            </a:r>
            <a:r>
              <a:rPr dirty="0" sz="1500" spc="15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100" b="1">
                <a:solidFill>
                  <a:srgbClr val="F87C1F"/>
                </a:solidFill>
                <a:latin typeface="Calibri"/>
                <a:cs typeface="Calibri"/>
              </a:rPr>
              <a:t>best</a:t>
            </a:r>
            <a:r>
              <a:rPr dirty="0" sz="1500" spc="19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-25" b="1">
                <a:solidFill>
                  <a:srgbClr val="F87C1F"/>
                </a:solidFill>
                <a:latin typeface="Calibri"/>
                <a:cs typeface="Calibri"/>
              </a:rPr>
              <a:t>to</a:t>
            </a:r>
            <a:endParaRPr sz="15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95"/>
              </a:spcBef>
            </a:pPr>
            <a:r>
              <a:rPr dirty="0" sz="1500" spc="90" b="1">
                <a:solidFill>
                  <a:srgbClr val="F87C1F"/>
                </a:solidFill>
                <a:latin typeface="Calibri"/>
                <a:cs typeface="Calibri"/>
              </a:rPr>
              <a:t>use</a:t>
            </a:r>
            <a:r>
              <a:rPr dirty="0" sz="1500" spc="16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F87C1F"/>
                </a:solidFill>
                <a:latin typeface="Calibri"/>
                <a:cs typeface="Calibri"/>
              </a:rPr>
              <a:t>handrub</a:t>
            </a:r>
            <a:r>
              <a:rPr dirty="0" sz="1500" spc="14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or</a:t>
            </a:r>
            <a:r>
              <a:rPr dirty="0" sz="1500" spc="12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100" b="1">
                <a:solidFill>
                  <a:srgbClr val="F87C1F"/>
                </a:solidFill>
                <a:latin typeface="Calibri"/>
                <a:cs typeface="Calibri"/>
              </a:rPr>
              <a:t>soap</a:t>
            </a:r>
            <a:r>
              <a:rPr dirty="0" sz="1500" spc="16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and</a:t>
            </a:r>
            <a:r>
              <a:rPr dirty="0" sz="1500" spc="16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30" b="1">
                <a:solidFill>
                  <a:srgbClr val="F87C1F"/>
                </a:solidFill>
                <a:latin typeface="Calibri"/>
                <a:cs typeface="Calibri"/>
              </a:rPr>
              <a:t>water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3" name="object 23" descr=""/>
          <p:cNvSpPr txBox="1"/>
          <p:nvPr/>
        </p:nvSpPr>
        <p:spPr>
          <a:xfrm>
            <a:off x="5409691" y="5069840"/>
            <a:ext cx="2807335" cy="58356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2000"/>
              </a:lnSpc>
              <a:spcBef>
                <a:spcPts val="100"/>
              </a:spcBef>
            </a:pPr>
            <a:r>
              <a:rPr dirty="0" sz="1500" spc="55" b="1">
                <a:solidFill>
                  <a:srgbClr val="F87C1F"/>
                </a:solidFill>
                <a:latin typeface="Calibri"/>
                <a:cs typeface="Calibri"/>
              </a:rPr>
              <a:t>Be</a:t>
            </a:r>
            <a:r>
              <a:rPr dirty="0" sz="1500" spc="14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120" b="1">
                <a:solidFill>
                  <a:srgbClr val="F87C1F"/>
                </a:solidFill>
                <a:latin typeface="Calibri"/>
                <a:cs typeface="Calibri"/>
              </a:rPr>
              <a:t>competent</a:t>
            </a:r>
            <a:r>
              <a:rPr dirty="0" sz="1500" spc="18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at</a:t>
            </a:r>
            <a:r>
              <a:rPr dirty="0" sz="1500" spc="15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dirty="0" sz="1500" spc="16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65" b="1">
                <a:solidFill>
                  <a:srgbClr val="F87C1F"/>
                </a:solidFill>
                <a:latin typeface="Calibri"/>
                <a:cs typeface="Calibri"/>
              </a:rPr>
              <a:t>hygiene </a:t>
            </a:r>
            <a:r>
              <a:rPr dirty="0" sz="1500" spc="70" b="1">
                <a:solidFill>
                  <a:srgbClr val="F87C1F"/>
                </a:solidFill>
                <a:latin typeface="Calibri"/>
                <a:cs typeface="Calibri"/>
              </a:rPr>
              <a:t>through</a:t>
            </a:r>
            <a:r>
              <a:rPr dirty="0" sz="1500" spc="19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100" b="1">
                <a:solidFill>
                  <a:srgbClr val="F87C1F"/>
                </a:solidFill>
                <a:latin typeface="Calibri"/>
                <a:cs typeface="Calibri"/>
              </a:rPr>
              <a:t>practical</a:t>
            </a:r>
            <a:r>
              <a:rPr dirty="0" sz="1500" spc="20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110" b="1">
                <a:solidFill>
                  <a:srgbClr val="F87C1F"/>
                </a:solidFill>
                <a:latin typeface="Calibri"/>
                <a:cs typeface="Calibri"/>
              </a:rPr>
              <a:t>assessment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4" name="object 24" descr=""/>
          <p:cNvSpPr txBox="1"/>
          <p:nvPr/>
        </p:nvSpPr>
        <p:spPr>
          <a:xfrm>
            <a:off x="10153522" y="1099565"/>
            <a:ext cx="215900" cy="3844925"/>
          </a:xfrm>
          <a:prstGeom prst="rect">
            <a:avLst/>
          </a:prstGeom>
        </p:spPr>
        <p:txBody>
          <a:bodyPr wrap="square" lIns="0" tIns="0" rIns="0" bIns="0" rtlCol="0" vert="vert">
            <a:spAutoFit/>
          </a:bodyPr>
          <a:lstStyle/>
          <a:p>
            <a:pPr marL="12700">
              <a:lnSpc>
                <a:spcPts val="1525"/>
              </a:lnSpc>
            </a:pPr>
            <a:r>
              <a:rPr dirty="0" sz="1500" spc="60" b="1">
                <a:solidFill>
                  <a:srgbClr val="F87C1F"/>
                </a:solidFill>
                <a:latin typeface="Calibri"/>
                <a:cs typeface="Calibri"/>
              </a:rPr>
              <a:t>Module</a:t>
            </a:r>
            <a:r>
              <a:rPr dirty="0" sz="1500" spc="12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-20" b="1">
                <a:solidFill>
                  <a:srgbClr val="F87C1F"/>
                </a:solidFill>
                <a:latin typeface="Calibri"/>
                <a:cs typeface="Calibri"/>
              </a:rPr>
              <a:t>1a: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dirty="0" sz="1500" spc="13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r>
              <a:rPr dirty="0" sz="1500" spc="11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at</a:t>
            </a:r>
            <a:r>
              <a:rPr dirty="0" sz="1500" spc="14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0" b="1">
                <a:solidFill>
                  <a:srgbClr val="F87C1F"/>
                </a:solidFill>
                <a:latin typeface="Calibri"/>
                <a:cs typeface="Calibri"/>
              </a:rPr>
              <a:t>every</a:t>
            </a:r>
            <a:r>
              <a:rPr dirty="0" sz="1500" spc="15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0" b="1">
                <a:solidFill>
                  <a:srgbClr val="F87C1F"/>
                </a:solidFill>
                <a:latin typeface="Calibri"/>
                <a:cs typeface="Calibri"/>
              </a:rPr>
              <a:t>moment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5" name="object 25" descr=""/>
          <p:cNvSpPr txBox="1"/>
          <p:nvPr/>
        </p:nvSpPr>
        <p:spPr>
          <a:xfrm>
            <a:off x="857503" y="6994956"/>
            <a:ext cx="3212465" cy="2235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300">
                <a:solidFill>
                  <a:srgbClr val="F87C1F"/>
                </a:solidFill>
                <a:latin typeface="Calibri"/>
                <a:cs typeface="Calibri"/>
              </a:rPr>
              <a:t>Module</a:t>
            </a:r>
            <a:r>
              <a:rPr dirty="0" sz="1300" spc="19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300" spc="-65">
                <a:solidFill>
                  <a:srgbClr val="F87C1F"/>
                </a:solidFill>
                <a:latin typeface="Calibri"/>
                <a:cs typeface="Calibri"/>
              </a:rPr>
              <a:t>1a:</a:t>
            </a:r>
            <a:r>
              <a:rPr dirty="0" sz="1300" spc="15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300" spc="50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dirty="0" sz="1300" spc="21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300" spc="45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r>
              <a:rPr dirty="0" sz="1300" spc="225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300">
                <a:solidFill>
                  <a:srgbClr val="F87C1F"/>
                </a:solidFill>
                <a:latin typeface="Calibri"/>
                <a:cs typeface="Calibri"/>
              </a:rPr>
              <a:t>at</a:t>
            </a:r>
            <a:r>
              <a:rPr dirty="0" sz="1300" spc="165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300" spc="50">
                <a:solidFill>
                  <a:srgbClr val="F87C1F"/>
                </a:solidFill>
                <a:latin typeface="Calibri"/>
                <a:cs typeface="Calibri"/>
              </a:rPr>
              <a:t>every</a:t>
            </a:r>
            <a:r>
              <a:rPr dirty="0" sz="1300" spc="18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300" spc="45">
                <a:solidFill>
                  <a:srgbClr val="F87C1F"/>
                </a:solidFill>
                <a:latin typeface="Calibri"/>
                <a:cs typeface="Calibri"/>
              </a:rPr>
              <a:t>moment</a:t>
            </a:r>
            <a:endParaRPr sz="1300">
              <a:latin typeface="Calibri"/>
              <a:cs typeface="Calibri"/>
            </a:endParaRPr>
          </a:p>
        </p:txBody>
      </p:sp>
      <p:grpSp>
        <p:nvGrpSpPr>
          <p:cNvPr id="26" name="object 26" descr="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27" name="object 27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28" name="object 28" descr="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9" name="object 29" descr="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object 30" descr=""/>
          <p:cNvSpPr txBox="1"/>
          <p:nvPr/>
        </p:nvSpPr>
        <p:spPr>
          <a:xfrm>
            <a:off x="10130790" y="500888"/>
            <a:ext cx="12255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5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31" name="object 31" descr=""/>
          <p:cNvSpPr/>
          <p:nvPr/>
        </p:nvSpPr>
        <p:spPr>
          <a:xfrm>
            <a:off x="4227576" y="7139940"/>
            <a:ext cx="3637915" cy="0"/>
          </a:xfrm>
          <a:custGeom>
            <a:avLst/>
            <a:gdLst/>
            <a:ahLst/>
            <a:cxnLst/>
            <a:rect l="l" t="t" r="r" b="b"/>
            <a:pathLst>
              <a:path w="3637915" h="0">
                <a:moveTo>
                  <a:pt x="0" y="0"/>
                </a:moveTo>
                <a:lnTo>
                  <a:pt x="3637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32" name="object 32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49740" y="6920483"/>
            <a:ext cx="381000" cy="406908"/>
          </a:xfrm>
          <a:prstGeom prst="rect">
            <a:avLst/>
          </a:prstGeom>
        </p:spPr>
      </p:pic>
      <p:pic>
        <p:nvPicPr>
          <p:cNvPr id="33" name="object 33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91371" y="6903719"/>
            <a:ext cx="411479" cy="420623"/>
          </a:xfrm>
          <a:prstGeom prst="rect">
            <a:avLst/>
          </a:prstGeom>
        </p:spPr>
      </p:pic>
      <p:grpSp>
        <p:nvGrpSpPr>
          <p:cNvPr id="34" name="object 34" descr="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35" name="object 35" descr="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7" name="object 37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pic>
        <p:nvPicPr>
          <p:cNvPr id="38" name="object 38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42164" y="6926612"/>
            <a:ext cx="431275" cy="419066"/>
          </a:xfrm>
          <a:prstGeom prst="rect">
            <a:avLst/>
          </a:prstGeom>
        </p:spPr>
      </p:pic>
      <p:sp>
        <p:nvSpPr>
          <p:cNvPr id="39" name="object 39" descr=""/>
          <p:cNvSpPr txBox="1"/>
          <p:nvPr/>
        </p:nvSpPr>
        <p:spPr>
          <a:xfrm>
            <a:off x="9412605" y="6425831"/>
            <a:ext cx="659130" cy="412750"/>
          </a:xfrm>
          <a:prstGeom prst="rect">
            <a:avLst/>
          </a:prstGeom>
        </p:spPr>
        <p:txBody>
          <a:bodyPr wrap="square" lIns="0" tIns="6921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45"/>
              </a:spcBef>
            </a:pPr>
            <a:r>
              <a:rPr dirty="0" sz="900" spc="-10">
                <a:latin typeface="Arial"/>
                <a:cs typeface="Arial"/>
              </a:rPr>
              <a:t>Version</a:t>
            </a:r>
            <a:r>
              <a:rPr dirty="0" sz="900" spc="5">
                <a:latin typeface="Arial"/>
                <a:cs typeface="Arial"/>
              </a:rPr>
              <a:t> </a:t>
            </a:r>
            <a:r>
              <a:rPr dirty="0" sz="900" spc="-25">
                <a:latin typeface="Arial"/>
                <a:cs typeface="Arial"/>
              </a:rPr>
              <a:t>1.0</a:t>
            </a:r>
            <a:endParaRPr sz="9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40"/>
              </a:spcBef>
            </a:pPr>
            <a:r>
              <a:rPr dirty="0" sz="900" spc="-45">
                <a:latin typeface="Arial"/>
                <a:cs typeface="Arial"/>
              </a:rPr>
              <a:t>15-</a:t>
            </a:r>
            <a:r>
              <a:rPr dirty="0" sz="900" spc="-55">
                <a:latin typeface="Arial"/>
                <a:cs typeface="Arial"/>
              </a:rPr>
              <a:t>SEP-</a:t>
            </a:r>
            <a:r>
              <a:rPr dirty="0" sz="900" spc="-25">
                <a:latin typeface="Arial"/>
                <a:cs typeface="Arial"/>
              </a:rPr>
              <a:t>2023</a:t>
            </a:r>
            <a:endParaRPr sz="9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40611" y="454278"/>
            <a:ext cx="5633720" cy="147955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6000"/>
              </a:lnSpc>
              <a:spcBef>
                <a:spcPts val="100"/>
              </a:spcBef>
            </a:pPr>
            <a:r>
              <a:rPr dirty="0" spc="155"/>
              <a:t>When</a:t>
            </a:r>
            <a:r>
              <a:rPr dirty="0" spc="315"/>
              <a:t> </a:t>
            </a:r>
            <a:r>
              <a:rPr dirty="0" spc="90"/>
              <a:t>to</a:t>
            </a:r>
            <a:r>
              <a:rPr dirty="0" spc="240"/>
              <a:t> </a:t>
            </a:r>
            <a:r>
              <a:rPr dirty="0" spc="170"/>
              <a:t>use</a:t>
            </a:r>
            <a:r>
              <a:rPr dirty="0" spc="345"/>
              <a:t> </a:t>
            </a:r>
            <a:r>
              <a:rPr dirty="0" spc="204"/>
              <a:t>disposable</a:t>
            </a:r>
            <a:r>
              <a:rPr dirty="0" spc="350"/>
              <a:t> </a:t>
            </a:r>
            <a:r>
              <a:rPr dirty="0" spc="130"/>
              <a:t>gloves </a:t>
            </a:r>
            <a:r>
              <a:rPr dirty="0"/>
              <a:t>in</a:t>
            </a:r>
            <a:r>
              <a:rPr dirty="0" spc="210"/>
              <a:t> </a:t>
            </a:r>
            <a:r>
              <a:rPr dirty="0" spc="165"/>
              <a:t>addition</a:t>
            </a:r>
            <a:r>
              <a:rPr dirty="0" spc="320"/>
              <a:t> </a:t>
            </a:r>
            <a:r>
              <a:rPr dirty="0" spc="90"/>
              <a:t>to</a:t>
            </a:r>
            <a:r>
              <a:rPr dirty="0" spc="260"/>
              <a:t> </a:t>
            </a:r>
            <a:r>
              <a:rPr dirty="0" spc="175"/>
              <a:t>handwashing</a:t>
            </a:r>
            <a:r>
              <a:rPr dirty="0" spc="345"/>
              <a:t> </a:t>
            </a:r>
            <a:r>
              <a:rPr dirty="0" spc="35"/>
              <a:t>or </a:t>
            </a:r>
            <a:r>
              <a:rPr dirty="0" spc="150"/>
              <a:t>using</a:t>
            </a:r>
            <a:r>
              <a:rPr dirty="0" spc="330"/>
              <a:t> </a:t>
            </a:r>
            <a:r>
              <a:rPr dirty="0" spc="165"/>
              <a:t>handrub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532587" y="2343911"/>
            <a:ext cx="7256780" cy="3879850"/>
          </a:xfrm>
          <a:prstGeom prst="rect">
            <a:avLst/>
          </a:prstGeom>
        </p:spPr>
        <p:txBody>
          <a:bodyPr wrap="square" lIns="0" tIns="43180" rIns="0" bIns="0" rtlCol="0" vert="horz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340"/>
              </a:spcBef>
              <a:buChar char="•"/>
              <a:tabLst>
                <a:tab pos="240665" algn="l"/>
              </a:tabLst>
            </a:pP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As</a:t>
            </a:r>
            <a:r>
              <a:rPr dirty="0" sz="1500" spc="21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dirty="0" sz="1500" spc="1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general</a:t>
            </a:r>
            <a:r>
              <a:rPr dirty="0" sz="15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rule,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any</a:t>
            </a:r>
            <a:r>
              <a:rPr dirty="0" sz="1500" spc="1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invasive</a:t>
            </a:r>
            <a:r>
              <a:rPr dirty="0" sz="1500" spc="1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21F1F"/>
                </a:solidFill>
                <a:latin typeface="Calibri"/>
                <a:cs typeface="Calibri"/>
              </a:rPr>
              <a:t>procedure</a:t>
            </a:r>
            <a:r>
              <a:rPr dirty="0" sz="1500" spc="1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85">
                <a:solidFill>
                  <a:srgbClr val="221F1F"/>
                </a:solidFill>
                <a:latin typeface="Calibri"/>
                <a:cs typeface="Calibri"/>
              </a:rPr>
              <a:t>needs</a:t>
            </a:r>
            <a:r>
              <a:rPr dirty="0" sz="15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85">
                <a:solidFill>
                  <a:srgbClr val="221F1F"/>
                </a:solidFill>
                <a:latin typeface="Calibri"/>
                <a:cs typeface="Calibri"/>
              </a:rPr>
              <a:t>enhanced</a:t>
            </a:r>
            <a:r>
              <a:rPr dirty="0" sz="15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21F1F"/>
                </a:solidFill>
                <a:latin typeface="Calibri"/>
                <a:cs typeface="Calibri"/>
              </a:rPr>
              <a:t>standards</a:t>
            </a:r>
            <a:r>
              <a:rPr dirty="0" sz="1500" spc="1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5">
                <a:solidFill>
                  <a:srgbClr val="221F1F"/>
                </a:solidFill>
                <a:latin typeface="Calibri"/>
                <a:cs typeface="Calibri"/>
              </a:rPr>
              <a:t>of</a:t>
            </a:r>
            <a:endParaRPr sz="1500">
              <a:latin typeface="Calibri"/>
              <a:cs typeface="Calibri"/>
            </a:endParaRPr>
          </a:p>
          <a:p>
            <a:pPr marL="241300">
              <a:lnSpc>
                <a:spcPct val="100000"/>
              </a:lnSpc>
              <a:spcBef>
                <a:spcPts val="245"/>
              </a:spcBef>
            </a:pP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hand</a:t>
            </a:r>
            <a:r>
              <a:rPr dirty="0" sz="15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hygiene:</a:t>
            </a:r>
            <a:r>
              <a:rPr dirty="0" sz="15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this</a:t>
            </a:r>
            <a:r>
              <a:rPr dirty="0" sz="1500" spc="22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21F1F"/>
                </a:solidFill>
                <a:latin typeface="Calibri"/>
                <a:cs typeface="Calibri"/>
              </a:rPr>
              <a:t>includes</a:t>
            </a:r>
            <a:r>
              <a:rPr dirty="0" sz="1500"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using</a:t>
            </a:r>
            <a:r>
              <a:rPr dirty="0" sz="15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an</a:t>
            </a:r>
            <a:r>
              <a:rPr dirty="0" sz="1500"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85">
                <a:solidFill>
                  <a:srgbClr val="221F1F"/>
                </a:solidFill>
                <a:latin typeface="Calibri"/>
                <a:cs typeface="Calibri"/>
              </a:rPr>
              <a:t>aseptic</a:t>
            </a:r>
            <a:r>
              <a:rPr dirty="0" sz="1500" spc="25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114">
                <a:solidFill>
                  <a:srgbClr val="221F1F"/>
                </a:solidFill>
                <a:latin typeface="Calibri"/>
                <a:cs typeface="Calibri"/>
              </a:rPr>
              <a:t>non-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touch</a:t>
            </a:r>
            <a:r>
              <a:rPr dirty="0" sz="1500" spc="2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21F1F"/>
                </a:solidFill>
                <a:latin typeface="Calibri"/>
                <a:cs typeface="Calibri"/>
              </a:rPr>
              <a:t>technique</a:t>
            </a:r>
            <a:r>
              <a:rPr dirty="0" sz="1500" spc="21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dirty="0" sz="1500" spc="21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10">
                <a:solidFill>
                  <a:srgbClr val="221F1F"/>
                </a:solidFill>
                <a:latin typeface="Calibri"/>
                <a:cs typeface="Calibri"/>
              </a:rPr>
              <a:t>wearing</a:t>
            </a:r>
            <a:endParaRPr sz="1500">
              <a:latin typeface="Calibri"/>
              <a:cs typeface="Calibri"/>
            </a:endParaRPr>
          </a:p>
          <a:p>
            <a:pPr marL="241300">
              <a:lnSpc>
                <a:spcPct val="100000"/>
              </a:lnSpc>
              <a:spcBef>
                <a:spcPts val="395"/>
              </a:spcBef>
            </a:pPr>
            <a:r>
              <a:rPr dirty="0" sz="1500" spc="80">
                <a:solidFill>
                  <a:srgbClr val="221F1F"/>
                </a:solidFill>
                <a:latin typeface="Calibri"/>
                <a:cs typeface="Calibri"/>
              </a:rPr>
              <a:t>disposable</a:t>
            </a:r>
            <a:r>
              <a:rPr dirty="0" sz="1500" spc="2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0">
                <a:solidFill>
                  <a:srgbClr val="221F1F"/>
                </a:solidFill>
                <a:latin typeface="Calibri"/>
                <a:cs typeface="Calibri"/>
              </a:rPr>
              <a:t>gloves</a:t>
            </a:r>
            <a:endParaRPr sz="15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30"/>
              </a:spcBef>
            </a:pPr>
            <a:endParaRPr sz="1500">
              <a:latin typeface="Calibri"/>
              <a:cs typeface="Calibri"/>
            </a:endParaRPr>
          </a:p>
          <a:p>
            <a:pPr marL="241300" marR="203200" indent="-228600">
              <a:lnSpc>
                <a:spcPct val="122000"/>
              </a:lnSpc>
              <a:buChar char="•"/>
              <a:tabLst>
                <a:tab pos="241300" algn="l"/>
              </a:tabLst>
            </a:pPr>
            <a:r>
              <a:rPr dirty="0" sz="1500" spc="90">
                <a:solidFill>
                  <a:srgbClr val="221F1F"/>
                </a:solidFill>
                <a:latin typeface="Calibri"/>
                <a:cs typeface="Calibri"/>
              </a:rPr>
              <a:t>Common</a:t>
            </a:r>
            <a:r>
              <a:rPr dirty="0" sz="1500" spc="25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invasive</a:t>
            </a:r>
            <a:r>
              <a:rPr dirty="0" sz="1500" spc="229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95">
                <a:solidFill>
                  <a:srgbClr val="221F1F"/>
                </a:solidFill>
                <a:latin typeface="Calibri"/>
                <a:cs typeface="Calibri"/>
              </a:rPr>
              <a:t>produces</a:t>
            </a:r>
            <a:r>
              <a:rPr dirty="0" sz="1500"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include</a:t>
            </a:r>
            <a:r>
              <a:rPr dirty="0" sz="1500"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taking</a:t>
            </a:r>
            <a:r>
              <a:rPr dirty="0" sz="15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blood,</a:t>
            </a:r>
            <a:r>
              <a:rPr dirty="0" sz="1500" spc="1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inserting</a:t>
            </a:r>
            <a:r>
              <a:rPr dirty="0" sz="15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dirty="0" sz="15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cannula,</a:t>
            </a:r>
            <a:r>
              <a:rPr dirty="0" sz="1500" spc="1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35">
                <a:solidFill>
                  <a:srgbClr val="221F1F"/>
                </a:solidFill>
                <a:latin typeface="Calibri"/>
                <a:cs typeface="Calibri"/>
              </a:rPr>
              <a:t>inserting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dirty="0" sz="15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catheter,</a:t>
            </a:r>
            <a:r>
              <a:rPr dirty="0" sz="1500" spc="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dirty="0" sz="15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performing</a:t>
            </a:r>
            <a:r>
              <a:rPr dirty="0" sz="1500" spc="1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dirty="0" sz="1500" spc="1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digital</a:t>
            </a:r>
            <a:r>
              <a:rPr dirty="0" sz="1500" spc="1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vaginal</a:t>
            </a:r>
            <a:r>
              <a:rPr dirty="0" sz="1500" spc="1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35">
                <a:solidFill>
                  <a:srgbClr val="221F1F"/>
                </a:solidFill>
                <a:latin typeface="Calibri"/>
                <a:cs typeface="Calibri"/>
              </a:rPr>
              <a:t>examination</a:t>
            </a:r>
            <a:endParaRPr sz="15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30"/>
              </a:spcBef>
              <a:buClr>
                <a:srgbClr val="221F1F"/>
              </a:buClr>
              <a:buFont typeface="Calibri"/>
              <a:buChar char="•"/>
            </a:pPr>
            <a:endParaRPr sz="1500">
              <a:latin typeface="Calibri"/>
              <a:cs typeface="Calibri"/>
            </a:endParaRPr>
          </a:p>
          <a:p>
            <a:pPr marL="241300" marR="5080" indent="-228600">
              <a:lnSpc>
                <a:spcPct val="122000"/>
              </a:lnSpc>
              <a:buChar char="•"/>
              <a:tabLst>
                <a:tab pos="241300" algn="l"/>
              </a:tabLst>
            </a:pP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If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you</a:t>
            </a:r>
            <a:r>
              <a:rPr dirty="0" sz="1500" spc="1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perform</a:t>
            </a:r>
            <a:r>
              <a:rPr dirty="0" sz="1500" spc="1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21F1F"/>
                </a:solidFill>
                <a:latin typeface="Calibri"/>
                <a:cs typeface="Calibri"/>
              </a:rPr>
              <a:t>procedures</a:t>
            </a:r>
            <a:r>
              <a:rPr dirty="0" sz="1500" spc="22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requiring</a:t>
            </a:r>
            <a:r>
              <a:rPr dirty="0" sz="1500" spc="13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an</a:t>
            </a:r>
            <a:r>
              <a:rPr dirty="0" sz="1500" spc="1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85">
                <a:solidFill>
                  <a:srgbClr val="221F1F"/>
                </a:solidFill>
                <a:latin typeface="Calibri"/>
                <a:cs typeface="Calibri"/>
              </a:rPr>
              <a:t>aseptic</a:t>
            </a:r>
            <a:r>
              <a:rPr dirty="0" sz="15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114">
                <a:solidFill>
                  <a:srgbClr val="221F1F"/>
                </a:solidFill>
                <a:latin typeface="Calibri"/>
                <a:cs typeface="Calibri"/>
              </a:rPr>
              <a:t>non-</a:t>
            </a:r>
            <a:r>
              <a:rPr dirty="0" sz="1500" spc="75">
                <a:solidFill>
                  <a:srgbClr val="221F1F"/>
                </a:solidFill>
                <a:latin typeface="Calibri"/>
                <a:cs typeface="Calibri"/>
              </a:rPr>
              <a:t>touch</a:t>
            </a:r>
            <a:r>
              <a:rPr dirty="0" sz="1500"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technique,</a:t>
            </a:r>
            <a:r>
              <a:rPr dirty="0" sz="1500" spc="1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you</a:t>
            </a:r>
            <a:r>
              <a:rPr dirty="0" sz="1500" spc="1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should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have</a:t>
            </a:r>
            <a:r>
              <a:rPr dirty="0" sz="15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had</a:t>
            </a:r>
            <a:r>
              <a:rPr dirty="0" sz="1500" spc="20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85">
                <a:solidFill>
                  <a:srgbClr val="221F1F"/>
                </a:solidFill>
                <a:latin typeface="Calibri"/>
                <a:cs typeface="Calibri"/>
              </a:rPr>
              <a:t>specific</a:t>
            </a:r>
            <a:r>
              <a:rPr dirty="0" sz="1500" spc="2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training</a:t>
            </a:r>
            <a:r>
              <a:rPr dirty="0" sz="1500" spc="1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on</a:t>
            </a:r>
            <a:r>
              <a:rPr dirty="0" sz="15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how</a:t>
            </a:r>
            <a:r>
              <a:rPr dirty="0" sz="15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dirty="0" sz="15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perform</a:t>
            </a:r>
            <a:r>
              <a:rPr dirty="0" sz="15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dirty="0" sz="15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21F1F"/>
                </a:solidFill>
                <a:latin typeface="Calibri"/>
                <a:cs typeface="Calibri"/>
              </a:rPr>
              <a:t>procedure</a:t>
            </a:r>
            <a:r>
              <a:rPr dirty="0" sz="1500" spc="20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safely.</a:t>
            </a:r>
            <a:r>
              <a:rPr dirty="0" sz="1500" spc="1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If</a:t>
            </a:r>
            <a:r>
              <a:rPr dirty="0" sz="1500" spc="10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you</a:t>
            </a:r>
            <a:r>
              <a:rPr dirty="0" sz="15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5">
                <a:solidFill>
                  <a:srgbClr val="221F1F"/>
                </a:solidFill>
                <a:latin typeface="Calibri"/>
                <a:cs typeface="Calibri"/>
              </a:rPr>
              <a:t>are</a:t>
            </a:r>
            <a:endParaRPr sz="1500">
              <a:latin typeface="Calibri"/>
              <a:cs typeface="Calibri"/>
            </a:endParaRPr>
          </a:p>
          <a:p>
            <a:pPr marL="241300" marR="527050">
              <a:lnSpc>
                <a:spcPts val="2350"/>
              </a:lnSpc>
              <a:spcBef>
                <a:spcPts val="15"/>
              </a:spcBef>
            </a:pPr>
            <a:r>
              <a:rPr dirty="0" sz="1500" spc="90">
                <a:solidFill>
                  <a:srgbClr val="221F1F"/>
                </a:solidFill>
                <a:latin typeface="Calibri"/>
                <a:cs typeface="Calibri"/>
              </a:rPr>
              <a:t>concerned</a:t>
            </a:r>
            <a:r>
              <a:rPr dirty="0" sz="1500" spc="2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that</a:t>
            </a:r>
            <a:r>
              <a:rPr dirty="0" sz="15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you</a:t>
            </a:r>
            <a:r>
              <a:rPr dirty="0" sz="15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have</a:t>
            </a:r>
            <a:r>
              <a:rPr dirty="0" sz="15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not</a:t>
            </a:r>
            <a:r>
              <a:rPr dirty="0" sz="15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been</a:t>
            </a:r>
            <a:r>
              <a:rPr dirty="0" sz="1500" spc="2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taught</a:t>
            </a:r>
            <a:r>
              <a:rPr dirty="0" sz="15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this,</a:t>
            </a:r>
            <a:r>
              <a:rPr dirty="0" sz="1500" spc="1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please</a:t>
            </a:r>
            <a:r>
              <a:rPr dirty="0" sz="1500" spc="2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21F1F"/>
                </a:solidFill>
                <a:latin typeface="Calibri"/>
                <a:cs typeface="Calibri"/>
              </a:rPr>
              <a:t>speak</a:t>
            </a:r>
            <a:r>
              <a:rPr dirty="0" sz="1500" spc="25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to</a:t>
            </a:r>
            <a:r>
              <a:rPr dirty="0" sz="15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one</a:t>
            </a:r>
            <a:r>
              <a:rPr dirty="0" sz="1500" spc="22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of</a:t>
            </a:r>
            <a:r>
              <a:rPr dirty="0" sz="15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0">
                <a:solidFill>
                  <a:srgbClr val="221F1F"/>
                </a:solidFill>
                <a:latin typeface="Calibri"/>
                <a:cs typeface="Calibri"/>
              </a:rPr>
              <a:t>your </a:t>
            </a:r>
            <a:r>
              <a:rPr dirty="0" sz="1500" spc="75">
                <a:solidFill>
                  <a:srgbClr val="221F1F"/>
                </a:solidFill>
                <a:latin typeface="Calibri"/>
                <a:cs typeface="Calibri"/>
              </a:rPr>
              <a:t>APT-</a:t>
            </a:r>
            <a:r>
              <a:rPr dirty="0" sz="1500" spc="120">
                <a:solidFill>
                  <a:srgbClr val="221F1F"/>
                </a:solidFill>
                <a:latin typeface="Calibri"/>
                <a:cs typeface="Calibri"/>
              </a:rPr>
              <a:t>Sepsis</a:t>
            </a:r>
            <a:r>
              <a:rPr dirty="0" sz="1500" spc="2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champions</a:t>
            </a:r>
            <a:endParaRPr sz="15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500">
              <a:latin typeface="Calibri"/>
              <a:cs typeface="Calibri"/>
            </a:endParaRPr>
          </a:p>
          <a:p>
            <a:pPr marL="241300" marR="850265" indent="-228600">
              <a:lnSpc>
                <a:spcPct val="122000"/>
              </a:lnSpc>
              <a:buChar char="•"/>
              <a:tabLst>
                <a:tab pos="241300" algn="l"/>
              </a:tabLst>
            </a:pPr>
            <a:r>
              <a:rPr dirty="0" sz="1500" spc="80">
                <a:solidFill>
                  <a:srgbClr val="221F1F"/>
                </a:solidFill>
                <a:latin typeface="Calibri"/>
                <a:cs typeface="Calibri"/>
              </a:rPr>
              <a:t>Some</a:t>
            </a:r>
            <a:r>
              <a:rPr dirty="0" sz="1500" spc="30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settings,</a:t>
            </a:r>
            <a:r>
              <a:rPr dirty="0" sz="1500" spc="2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85">
                <a:solidFill>
                  <a:srgbClr val="221F1F"/>
                </a:solidFill>
                <a:latin typeface="Calibri"/>
                <a:cs typeface="Calibri"/>
              </a:rPr>
              <a:t>such</a:t>
            </a:r>
            <a:r>
              <a:rPr dirty="0" sz="1500" spc="3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as</a:t>
            </a:r>
            <a:r>
              <a:rPr dirty="0" sz="1500" spc="2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theatre,</a:t>
            </a:r>
            <a:r>
              <a:rPr dirty="0" sz="1500" spc="1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need</a:t>
            </a:r>
            <a:r>
              <a:rPr dirty="0" sz="1500" spc="2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even</a:t>
            </a:r>
            <a:r>
              <a:rPr dirty="0" sz="1500" spc="2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higher</a:t>
            </a:r>
            <a:r>
              <a:rPr dirty="0" sz="1500" spc="21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21F1F"/>
                </a:solidFill>
                <a:latin typeface="Calibri"/>
                <a:cs typeface="Calibri"/>
              </a:rPr>
              <a:t>standards</a:t>
            </a:r>
            <a:r>
              <a:rPr dirty="0" sz="1500" spc="22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of</a:t>
            </a:r>
            <a:r>
              <a:rPr dirty="0" sz="1500" spc="22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10">
                <a:solidFill>
                  <a:srgbClr val="221F1F"/>
                </a:solidFill>
                <a:latin typeface="Calibri"/>
                <a:cs typeface="Calibri"/>
              </a:rPr>
              <a:t>hygiene,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including</a:t>
            </a:r>
            <a:r>
              <a:rPr dirty="0" sz="1500"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21F1F"/>
                </a:solidFill>
                <a:latin typeface="Calibri"/>
                <a:cs typeface="Calibri"/>
              </a:rPr>
              <a:t>scrubbing</a:t>
            </a:r>
            <a:r>
              <a:rPr dirty="0" sz="15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dirty="0" sz="15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dirty="0" sz="15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use</a:t>
            </a:r>
            <a:r>
              <a:rPr dirty="0" sz="1500" spc="2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of</a:t>
            </a:r>
            <a:r>
              <a:rPr dirty="0" sz="15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sterile</a:t>
            </a:r>
            <a:r>
              <a:rPr dirty="0" sz="1500" spc="1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gloves</a:t>
            </a:r>
            <a:r>
              <a:rPr dirty="0" sz="15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dirty="0" sz="15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equipment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8604504" y="0"/>
            <a:ext cx="2087880" cy="7560945"/>
            <a:chOff x="8604504" y="0"/>
            <a:chExt cx="2087880" cy="7560945"/>
          </a:xfrm>
        </p:grpSpPr>
        <p:pic>
          <p:nvPicPr>
            <p:cNvPr id="5" name="object 5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801100" y="0"/>
              <a:ext cx="1891283" cy="7560563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428988" y="6900671"/>
              <a:ext cx="381000" cy="40690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799576" y="6903719"/>
              <a:ext cx="411479" cy="420623"/>
            </a:xfrm>
            <a:prstGeom prst="rect">
              <a:avLst/>
            </a:prstGeom>
          </p:spPr>
        </p:pic>
        <p:sp>
          <p:nvSpPr>
            <p:cNvPr id="8" name="object 8" descr=""/>
            <p:cNvSpPr/>
            <p:nvPr/>
          </p:nvSpPr>
          <p:spPr>
            <a:xfrm>
              <a:off x="10079736" y="6970776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 descr="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0" name="object 10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  <p:sp>
          <p:nvSpPr>
            <p:cNvPr id="11" name="object 11" descr=""/>
            <p:cNvSpPr/>
            <p:nvPr/>
          </p:nvSpPr>
          <p:spPr>
            <a:xfrm>
              <a:off x="9247632" y="6842759"/>
              <a:ext cx="1228090" cy="591185"/>
            </a:xfrm>
            <a:custGeom>
              <a:avLst/>
              <a:gdLst/>
              <a:ahLst/>
              <a:cxnLst/>
              <a:rect l="l" t="t" r="r" b="b"/>
              <a:pathLst>
                <a:path w="1228090" h="591184">
                  <a:moveTo>
                    <a:pt x="585724" y="292862"/>
                  </a:moveTo>
                  <a:lnTo>
                    <a:pt x="581914" y="245351"/>
                  </a:lnTo>
                  <a:lnTo>
                    <a:pt x="570865" y="200291"/>
                  </a:lnTo>
                  <a:lnTo>
                    <a:pt x="553085" y="158280"/>
                  </a:lnTo>
                  <a:lnTo>
                    <a:pt x="529209" y="119900"/>
                  </a:lnTo>
                  <a:lnTo>
                    <a:pt x="499999" y="85763"/>
                  </a:lnTo>
                  <a:lnTo>
                    <a:pt x="465836" y="56502"/>
                  </a:lnTo>
                  <a:lnTo>
                    <a:pt x="427482" y="32689"/>
                  </a:lnTo>
                  <a:lnTo>
                    <a:pt x="385445" y="14922"/>
                  </a:lnTo>
                  <a:lnTo>
                    <a:pt x="340360" y="3822"/>
                  </a:lnTo>
                  <a:lnTo>
                    <a:pt x="292862" y="0"/>
                  </a:lnTo>
                  <a:lnTo>
                    <a:pt x="245364" y="3822"/>
                  </a:lnTo>
                  <a:lnTo>
                    <a:pt x="200279" y="14922"/>
                  </a:lnTo>
                  <a:lnTo>
                    <a:pt x="158242" y="32689"/>
                  </a:lnTo>
                  <a:lnTo>
                    <a:pt x="119888" y="56502"/>
                  </a:lnTo>
                  <a:lnTo>
                    <a:pt x="85725" y="85763"/>
                  </a:lnTo>
                  <a:lnTo>
                    <a:pt x="56515" y="119900"/>
                  </a:lnTo>
                  <a:lnTo>
                    <a:pt x="32639" y="158280"/>
                  </a:lnTo>
                  <a:lnTo>
                    <a:pt x="14986" y="200291"/>
                  </a:lnTo>
                  <a:lnTo>
                    <a:pt x="3810" y="245351"/>
                  </a:lnTo>
                  <a:lnTo>
                    <a:pt x="0" y="292862"/>
                  </a:lnTo>
                  <a:lnTo>
                    <a:pt x="3810" y="340372"/>
                  </a:lnTo>
                  <a:lnTo>
                    <a:pt x="14986" y="385432"/>
                  </a:lnTo>
                  <a:lnTo>
                    <a:pt x="32639" y="427443"/>
                  </a:lnTo>
                  <a:lnTo>
                    <a:pt x="56515" y="465836"/>
                  </a:lnTo>
                  <a:lnTo>
                    <a:pt x="85725" y="499948"/>
                  </a:lnTo>
                  <a:lnTo>
                    <a:pt x="119888" y="529221"/>
                  </a:lnTo>
                  <a:lnTo>
                    <a:pt x="158242" y="553034"/>
                  </a:lnTo>
                  <a:lnTo>
                    <a:pt x="200279" y="570801"/>
                  </a:lnTo>
                  <a:lnTo>
                    <a:pt x="245364" y="581901"/>
                  </a:lnTo>
                  <a:lnTo>
                    <a:pt x="292862" y="585736"/>
                  </a:lnTo>
                  <a:lnTo>
                    <a:pt x="340360" y="581901"/>
                  </a:lnTo>
                  <a:lnTo>
                    <a:pt x="385445" y="570801"/>
                  </a:lnTo>
                  <a:lnTo>
                    <a:pt x="427482" y="553034"/>
                  </a:lnTo>
                  <a:lnTo>
                    <a:pt x="465836" y="529221"/>
                  </a:lnTo>
                  <a:lnTo>
                    <a:pt x="499999" y="499948"/>
                  </a:lnTo>
                  <a:lnTo>
                    <a:pt x="529209" y="465823"/>
                  </a:lnTo>
                  <a:lnTo>
                    <a:pt x="553085" y="427443"/>
                  </a:lnTo>
                  <a:lnTo>
                    <a:pt x="570865" y="385432"/>
                  </a:lnTo>
                  <a:lnTo>
                    <a:pt x="581914" y="340372"/>
                  </a:lnTo>
                  <a:lnTo>
                    <a:pt x="585724" y="292862"/>
                  </a:lnTo>
                  <a:close/>
                </a:path>
                <a:path w="1228090" h="591184">
                  <a:moveTo>
                    <a:pt x="1228090" y="297827"/>
                  </a:moveTo>
                  <a:lnTo>
                    <a:pt x="1224280" y="250329"/>
                  </a:lnTo>
                  <a:lnTo>
                    <a:pt x="1213104" y="205257"/>
                  </a:lnTo>
                  <a:lnTo>
                    <a:pt x="1195324" y="163245"/>
                  </a:lnTo>
                  <a:lnTo>
                    <a:pt x="1171575" y="124866"/>
                  </a:lnTo>
                  <a:lnTo>
                    <a:pt x="1142238" y="90741"/>
                  </a:lnTo>
                  <a:lnTo>
                    <a:pt x="1108202" y="61480"/>
                  </a:lnTo>
                  <a:lnTo>
                    <a:pt x="1069848" y="37668"/>
                  </a:lnTo>
                  <a:lnTo>
                    <a:pt x="1027811" y="19900"/>
                  </a:lnTo>
                  <a:lnTo>
                    <a:pt x="982726" y="8801"/>
                  </a:lnTo>
                  <a:lnTo>
                    <a:pt x="935228" y="4965"/>
                  </a:lnTo>
                  <a:lnTo>
                    <a:pt x="887730" y="8801"/>
                  </a:lnTo>
                  <a:lnTo>
                    <a:pt x="842645" y="19900"/>
                  </a:lnTo>
                  <a:lnTo>
                    <a:pt x="800608" y="37668"/>
                  </a:lnTo>
                  <a:lnTo>
                    <a:pt x="762254" y="61480"/>
                  </a:lnTo>
                  <a:lnTo>
                    <a:pt x="728091" y="90741"/>
                  </a:lnTo>
                  <a:lnTo>
                    <a:pt x="698881" y="124866"/>
                  </a:lnTo>
                  <a:lnTo>
                    <a:pt x="675005" y="163245"/>
                  </a:lnTo>
                  <a:lnTo>
                    <a:pt x="657225" y="205257"/>
                  </a:lnTo>
                  <a:lnTo>
                    <a:pt x="646176" y="250329"/>
                  </a:lnTo>
                  <a:lnTo>
                    <a:pt x="642366" y="297827"/>
                  </a:lnTo>
                  <a:lnTo>
                    <a:pt x="646176" y="345338"/>
                  </a:lnTo>
                  <a:lnTo>
                    <a:pt x="657225" y="390410"/>
                  </a:lnTo>
                  <a:lnTo>
                    <a:pt x="675005" y="432422"/>
                  </a:lnTo>
                  <a:lnTo>
                    <a:pt x="698881" y="470801"/>
                  </a:lnTo>
                  <a:lnTo>
                    <a:pt x="728091" y="504939"/>
                  </a:lnTo>
                  <a:lnTo>
                    <a:pt x="762254" y="534200"/>
                  </a:lnTo>
                  <a:lnTo>
                    <a:pt x="800608" y="558012"/>
                  </a:lnTo>
                  <a:lnTo>
                    <a:pt x="842645" y="575779"/>
                  </a:lnTo>
                  <a:lnTo>
                    <a:pt x="887730" y="586879"/>
                  </a:lnTo>
                  <a:lnTo>
                    <a:pt x="935228" y="590702"/>
                  </a:lnTo>
                  <a:lnTo>
                    <a:pt x="982726" y="586879"/>
                  </a:lnTo>
                  <a:lnTo>
                    <a:pt x="1027811" y="575779"/>
                  </a:lnTo>
                  <a:lnTo>
                    <a:pt x="1069848" y="558012"/>
                  </a:lnTo>
                  <a:lnTo>
                    <a:pt x="1108202" y="534200"/>
                  </a:lnTo>
                  <a:lnTo>
                    <a:pt x="1142238" y="504939"/>
                  </a:lnTo>
                  <a:lnTo>
                    <a:pt x="1171575" y="470801"/>
                  </a:lnTo>
                  <a:lnTo>
                    <a:pt x="1195324" y="432422"/>
                  </a:lnTo>
                  <a:lnTo>
                    <a:pt x="1213104" y="390410"/>
                  </a:lnTo>
                  <a:lnTo>
                    <a:pt x="1224280" y="345338"/>
                  </a:lnTo>
                  <a:lnTo>
                    <a:pt x="1228090" y="29782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2" name="object 12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349740" y="6920483"/>
              <a:ext cx="381000" cy="406908"/>
            </a:xfrm>
            <a:prstGeom prst="rect">
              <a:avLst/>
            </a:prstGeom>
          </p:spPr>
        </p:pic>
        <p:sp>
          <p:nvSpPr>
            <p:cNvPr id="13" name="object 13" descr=""/>
            <p:cNvSpPr/>
            <p:nvPr/>
          </p:nvSpPr>
          <p:spPr>
            <a:xfrm>
              <a:off x="10079736" y="6970776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5" name="object 15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604504" y="6842759"/>
              <a:ext cx="586740" cy="585216"/>
            </a:xfrm>
            <a:prstGeom prst="rect">
              <a:avLst/>
            </a:prstGeom>
          </p:spPr>
        </p:pic>
      </p:grpSp>
      <p:pic>
        <p:nvPicPr>
          <p:cNvPr id="17" name="object 17" descr="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10895" y="594359"/>
            <a:ext cx="890016" cy="890015"/>
          </a:xfrm>
          <a:prstGeom prst="rect">
            <a:avLst/>
          </a:prstGeom>
        </p:spPr>
      </p:pic>
      <p:grpSp>
        <p:nvGrpSpPr>
          <p:cNvPr id="18" name="object 18" descr=""/>
          <p:cNvGrpSpPr/>
          <p:nvPr/>
        </p:nvGrpSpPr>
        <p:grpSpPr>
          <a:xfrm>
            <a:off x="7962900" y="6842759"/>
            <a:ext cx="584835" cy="586740"/>
            <a:chOff x="7962900" y="6842759"/>
            <a:chExt cx="584835" cy="586740"/>
          </a:xfrm>
        </p:grpSpPr>
        <p:pic>
          <p:nvPicPr>
            <p:cNvPr id="19" name="object 19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042164" y="6926612"/>
              <a:ext cx="431275" cy="419066"/>
            </a:xfrm>
            <a:prstGeom prst="rect">
              <a:avLst/>
            </a:prstGeom>
          </p:spPr>
        </p:pic>
        <p:sp>
          <p:nvSpPr>
            <p:cNvPr id="20" name="object 20" descr=""/>
            <p:cNvSpPr/>
            <p:nvPr/>
          </p:nvSpPr>
          <p:spPr>
            <a:xfrm>
              <a:off x="7962900" y="6842759"/>
              <a:ext cx="584835" cy="586740"/>
            </a:xfrm>
            <a:custGeom>
              <a:avLst/>
              <a:gdLst/>
              <a:ahLst/>
              <a:cxnLst/>
              <a:rect l="l" t="t" r="r" b="b"/>
              <a:pathLst>
                <a:path w="584834" h="586740">
                  <a:moveTo>
                    <a:pt x="292353" y="0"/>
                  </a:moveTo>
                  <a:lnTo>
                    <a:pt x="244982" y="3835"/>
                  </a:lnTo>
                  <a:lnTo>
                    <a:pt x="199897" y="14947"/>
                  </a:lnTo>
                  <a:lnTo>
                    <a:pt x="157987" y="32715"/>
                  </a:lnTo>
                  <a:lnTo>
                    <a:pt x="119633" y="56553"/>
                  </a:lnTo>
                  <a:lnTo>
                    <a:pt x="85597" y="85851"/>
                  </a:lnTo>
                  <a:lnTo>
                    <a:pt x="56387" y="120002"/>
                  </a:lnTo>
                  <a:lnTo>
                    <a:pt x="32638" y="158407"/>
                  </a:lnTo>
                  <a:lnTo>
                    <a:pt x="14858" y="200469"/>
                  </a:lnTo>
                  <a:lnTo>
                    <a:pt x="3809" y="245567"/>
                  </a:lnTo>
                  <a:lnTo>
                    <a:pt x="0" y="293115"/>
                  </a:lnTo>
                  <a:lnTo>
                    <a:pt x="3809" y="340664"/>
                  </a:lnTo>
                  <a:lnTo>
                    <a:pt x="14858" y="385775"/>
                  </a:lnTo>
                  <a:lnTo>
                    <a:pt x="32638" y="427824"/>
                  </a:lnTo>
                  <a:lnTo>
                    <a:pt x="56387" y="466242"/>
                  </a:lnTo>
                  <a:lnTo>
                    <a:pt x="85597" y="500392"/>
                  </a:lnTo>
                  <a:lnTo>
                    <a:pt x="119633" y="529691"/>
                  </a:lnTo>
                  <a:lnTo>
                    <a:pt x="157987" y="553529"/>
                  </a:lnTo>
                  <a:lnTo>
                    <a:pt x="199897" y="571296"/>
                  </a:lnTo>
                  <a:lnTo>
                    <a:pt x="244982" y="582409"/>
                  </a:lnTo>
                  <a:lnTo>
                    <a:pt x="292353" y="586244"/>
                  </a:lnTo>
                  <a:lnTo>
                    <a:pt x="339724" y="582409"/>
                  </a:lnTo>
                  <a:lnTo>
                    <a:pt x="384809" y="571296"/>
                  </a:lnTo>
                  <a:lnTo>
                    <a:pt x="426719" y="553529"/>
                  </a:lnTo>
                  <a:lnTo>
                    <a:pt x="465073" y="529691"/>
                  </a:lnTo>
                  <a:lnTo>
                    <a:pt x="499109" y="500392"/>
                  </a:lnTo>
                  <a:lnTo>
                    <a:pt x="528319" y="466242"/>
                  </a:lnTo>
                  <a:lnTo>
                    <a:pt x="552068" y="427824"/>
                  </a:lnTo>
                  <a:lnTo>
                    <a:pt x="569848" y="385775"/>
                  </a:lnTo>
                  <a:lnTo>
                    <a:pt x="580897" y="340664"/>
                  </a:lnTo>
                  <a:lnTo>
                    <a:pt x="584707" y="293115"/>
                  </a:lnTo>
                  <a:lnTo>
                    <a:pt x="580897" y="245567"/>
                  </a:lnTo>
                  <a:lnTo>
                    <a:pt x="569848" y="200469"/>
                  </a:lnTo>
                  <a:lnTo>
                    <a:pt x="552068" y="158407"/>
                  </a:lnTo>
                  <a:lnTo>
                    <a:pt x="528319" y="120002"/>
                  </a:lnTo>
                  <a:lnTo>
                    <a:pt x="499109" y="85851"/>
                  </a:lnTo>
                  <a:lnTo>
                    <a:pt x="465073" y="56553"/>
                  </a:lnTo>
                  <a:lnTo>
                    <a:pt x="426719" y="32715"/>
                  </a:lnTo>
                  <a:lnTo>
                    <a:pt x="384809" y="14947"/>
                  </a:lnTo>
                  <a:lnTo>
                    <a:pt x="339724" y="3835"/>
                  </a:lnTo>
                  <a:lnTo>
                    <a:pt x="29235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1" name="object 2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037576" y="6922007"/>
              <a:ext cx="435864" cy="423672"/>
            </a:xfrm>
            <a:prstGeom prst="rect">
              <a:avLst/>
            </a:prstGeom>
          </p:spPr>
        </p:pic>
      </p:grpSp>
      <p:grpSp>
        <p:nvGrpSpPr>
          <p:cNvPr id="22" name="object 22" descr="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23" name="object 23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24" name="object 24" descr="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5" name="object 25" descr=""/>
          <p:cNvSpPr txBox="1"/>
          <p:nvPr/>
        </p:nvSpPr>
        <p:spPr>
          <a:xfrm>
            <a:off x="10153522" y="1099565"/>
            <a:ext cx="215900" cy="2699385"/>
          </a:xfrm>
          <a:prstGeom prst="rect">
            <a:avLst/>
          </a:prstGeom>
        </p:spPr>
        <p:txBody>
          <a:bodyPr wrap="square" lIns="0" tIns="0" rIns="0" bIns="0" rtlCol="0" vert="vert">
            <a:spAutoFit/>
          </a:bodyPr>
          <a:lstStyle/>
          <a:p>
            <a:pPr marL="12700">
              <a:lnSpc>
                <a:spcPts val="1525"/>
              </a:lnSpc>
            </a:pP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How</a:t>
            </a:r>
            <a:r>
              <a:rPr dirty="0" sz="1500" spc="17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to</a:t>
            </a:r>
            <a:r>
              <a:rPr dirty="0" sz="1500" spc="18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70" b="1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dirty="0" sz="1500" spc="24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dirty="0" sz="1500" spc="20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65" b="1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6" name="object 26" descr="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 descr=""/>
          <p:cNvSpPr txBox="1"/>
          <p:nvPr/>
        </p:nvSpPr>
        <p:spPr>
          <a:xfrm>
            <a:off x="10065511" y="500888"/>
            <a:ext cx="25463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35">
                <a:solidFill>
                  <a:srgbClr val="FFFFFF"/>
                </a:solidFill>
                <a:latin typeface="Calibri"/>
                <a:cs typeface="Calibri"/>
              </a:rPr>
              <a:t>20 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8" name="object 28" descr=""/>
          <p:cNvSpPr/>
          <p:nvPr/>
        </p:nvSpPr>
        <p:spPr>
          <a:xfrm>
            <a:off x="4227576" y="7139940"/>
            <a:ext cx="3637915" cy="0"/>
          </a:xfrm>
          <a:custGeom>
            <a:avLst/>
            <a:gdLst/>
            <a:ahLst/>
            <a:cxnLst/>
            <a:rect l="l" t="t" r="r" b="b"/>
            <a:pathLst>
              <a:path w="3637915" h="0">
                <a:moveTo>
                  <a:pt x="0" y="0"/>
                </a:moveTo>
                <a:lnTo>
                  <a:pt x="3637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29" name="object 29" descr=""/>
          <p:cNvGrpSpPr/>
          <p:nvPr/>
        </p:nvGrpSpPr>
        <p:grpSpPr>
          <a:xfrm>
            <a:off x="9247631" y="6842759"/>
            <a:ext cx="1228090" cy="591185"/>
            <a:chOff x="9247631" y="6842759"/>
            <a:chExt cx="1228090" cy="591185"/>
          </a:xfrm>
        </p:grpSpPr>
        <p:sp>
          <p:nvSpPr>
            <p:cNvPr id="30" name="object 30" descr=""/>
            <p:cNvSpPr/>
            <p:nvPr/>
          </p:nvSpPr>
          <p:spPr>
            <a:xfrm>
              <a:off x="9247632" y="6842759"/>
              <a:ext cx="1228090" cy="591185"/>
            </a:xfrm>
            <a:custGeom>
              <a:avLst/>
              <a:gdLst/>
              <a:ahLst/>
              <a:cxnLst/>
              <a:rect l="l" t="t" r="r" b="b"/>
              <a:pathLst>
                <a:path w="1228090" h="591184">
                  <a:moveTo>
                    <a:pt x="585724" y="292862"/>
                  </a:moveTo>
                  <a:lnTo>
                    <a:pt x="581914" y="245351"/>
                  </a:lnTo>
                  <a:lnTo>
                    <a:pt x="570865" y="200291"/>
                  </a:lnTo>
                  <a:lnTo>
                    <a:pt x="553085" y="158280"/>
                  </a:lnTo>
                  <a:lnTo>
                    <a:pt x="529209" y="119900"/>
                  </a:lnTo>
                  <a:lnTo>
                    <a:pt x="499999" y="85763"/>
                  </a:lnTo>
                  <a:lnTo>
                    <a:pt x="465836" y="56502"/>
                  </a:lnTo>
                  <a:lnTo>
                    <a:pt x="427482" y="32689"/>
                  </a:lnTo>
                  <a:lnTo>
                    <a:pt x="385445" y="14922"/>
                  </a:lnTo>
                  <a:lnTo>
                    <a:pt x="340360" y="3822"/>
                  </a:lnTo>
                  <a:lnTo>
                    <a:pt x="292862" y="0"/>
                  </a:lnTo>
                  <a:lnTo>
                    <a:pt x="245364" y="3822"/>
                  </a:lnTo>
                  <a:lnTo>
                    <a:pt x="200279" y="14922"/>
                  </a:lnTo>
                  <a:lnTo>
                    <a:pt x="158242" y="32689"/>
                  </a:lnTo>
                  <a:lnTo>
                    <a:pt x="119888" y="56502"/>
                  </a:lnTo>
                  <a:lnTo>
                    <a:pt x="85725" y="85763"/>
                  </a:lnTo>
                  <a:lnTo>
                    <a:pt x="56515" y="119900"/>
                  </a:lnTo>
                  <a:lnTo>
                    <a:pt x="32639" y="158280"/>
                  </a:lnTo>
                  <a:lnTo>
                    <a:pt x="14986" y="200291"/>
                  </a:lnTo>
                  <a:lnTo>
                    <a:pt x="3810" y="245351"/>
                  </a:lnTo>
                  <a:lnTo>
                    <a:pt x="0" y="292862"/>
                  </a:lnTo>
                  <a:lnTo>
                    <a:pt x="3810" y="340372"/>
                  </a:lnTo>
                  <a:lnTo>
                    <a:pt x="14986" y="385432"/>
                  </a:lnTo>
                  <a:lnTo>
                    <a:pt x="32639" y="427443"/>
                  </a:lnTo>
                  <a:lnTo>
                    <a:pt x="56515" y="465836"/>
                  </a:lnTo>
                  <a:lnTo>
                    <a:pt x="85725" y="499948"/>
                  </a:lnTo>
                  <a:lnTo>
                    <a:pt x="119888" y="529221"/>
                  </a:lnTo>
                  <a:lnTo>
                    <a:pt x="158242" y="553034"/>
                  </a:lnTo>
                  <a:lnTo>
                    <a:pt x="200279" y="570801"/>
                  </a:lnTo>
                  <a:lnTo>
                    <a:pt x="245364" y="581901"/>
                  </a:lnTo>
                  <a:lnTo>
                    <a:pt x="292862" y="585736"/>
                  </a:lnTo>
                  <a:lnTo>
                    <a:pt x="340360" y="581901"/>
                  </a:lnTo>
                  <a:lnTo>
                    <a:pt x="385445" y="570801"/>
                  </a:lnTo>
                  <a:lnTo>
                    <a:pt x="427482" y="553034"/>
                  </a:lnTo>
                  <a:lnTo>
                    <a:pt x="465836" y="529221"/>
                  </a:lnTo>
                  <a:lnTo>
                    <a:pt x="499999" y="499948"/>
                  </a:lnTo>
                  <a:lnTo>
                    <a:pt x="529209" y="465823"/>
                  </a:lnTo>
                  <a:lnTo>
                    <a:pt x="553085" y="427443"/>
                  </a:lnTo>
                  <a:lnTo>
                    <a:pt x="570865" y="385432"/>
                  </a:lnTo>
                  <a:lnTo>
                    <a:pt x="581914" y="340372"/>
                  </a:lnTo>
                  <a:lnTo>
                    <a:pt x="585724" y="292862"/>
                  </a:lnTo>
                  <a:close/>
                </a:path>
                <a:path w="1228090" h="591184">
                  <a:moveTo>
                    <a:pt x="1228090" y="297827"/>
                  </a:moveTo>
                  <a:lnTo>
                    <a:pt x="1224280" y="250329"/>
                  </a:lnTo>
                  <a:lnTo>
                    <a:pt x="1213104" y="205257"/>
                  </a:lnTo>
                  <a:lnTo>
                    <a:pt x="1195324" y="163245"/>
                  </a:lnTo>
                  <a:lnTo>
                    <a:pt x="1171575" y="124866"/>
                  </a:lnTo>
                  <a:lnTo>
                    <a:pt x="1142238" y="90741"/>
                  </a:lnTo>
                  <a:lnTo>
                    <a:pt x="1108202" y="61480"/>
                  </a:lnTo>
                  <a:lnTo>
                    <a:pt x="1069848" y="37668"/>
                  </a:lnTo>
                  <a:lnTo>
                    <a:pt x="1027811" y="19900"/>
                  </a:lnTo>
                  <a:lnTo>
                    <a:pt x="982726" y="8801"/>
                  </a:lnTo>
                  <a:lnTo>
                    <a:pt x="935228" y="4965"/>
                  </a:lnTo>
                  <a:lnTo>
                    <a:pt x="887730" y="8801"/>
                  </a:lnTo>
                  <a:lnTo>
                    <a:pt x="842645" y="19900"/>
                  </a:lnTo>
                  <a:lnTo>
                    <a:pt x="800608" y="37668"/>
                  </a:lnTo>
                  <a:lnTo>
                    <a:pt x="762254" y="61480"/>
                  </a:lnTo>
                  <a:lnTo>
                    <a:pt x="728091" y="90741"/>
                  </a:lnTo>
                  <a:lnTo>
                    <a:pt x="698881" y="124866"/>
                  </a:lnTo>
                  <a:lnTo>
                    <a:pt x="675005" y="163245"/>
                  </a:lnTo>
                  <a:lnTo>
                    <a:pt x="657225" y="205257"/>
                  </a:lnTo>
                  <a:lnTo>
                    <a:pt x="646176" y="250329"/>
                  </a:lnTo>
                  <a:lnTo>
                    <a:pt x="642366" y="297827"/>
                  </a:lnTo>
                  <a:lnTo>
                    <a:pt x="646176" y="345338"/>
                  </a:lnTo>
                  <a:lnTo>
                    <a:pt x="657225" y="390410"/>
                  </a:lnTo>
                  <a:lnTo>
                    <a:pt x="675005" y="432422"/>
                  </a:lnTo>
                  <a:lnTo>
                    <a:pt x="698881" y="470801"/>
                  </a:lnTo>
                  <a:lnTo>
                    <a:pt x="728091" y="504939"/>
                  </a:lnTo>
                  <a:lnTo>
                    <a:pt x="762254" y="534200"/>
                  </a:lnTo>
                  <a:lnTo>
                    <a:pt x="800608" y="558012"/>
                  </a:lnTo>
                  <a:lnTo>
                    <a:pt x="842645" y="575779"/>
                  </a:lnTo>
                  <a:lnTo>
                    <a:pt x="887730" y="586879"/>
                  </a:lnTo>
                  <a:lnTo>
                    <a:pt x="935228" y="590702"/>
                  </a:lnTo>
                  <a:lnTo>
                    <a:pt x="982726" y="586879"/>
                  </a:lnTo>
                  <a:lnTo>
                    <a:pt x="1027811" y="575779"/>
                  </a:lnTo>
                  <a:lnTo>
                    <a:pt x="1069848" y="558012"/>
                  </a:lnTo>
                  <a:lnTo>
                    <a:pt x="1108202" y="534200"/>
                  </a:lnTo>
                  <a:lnTo>
                    <a:pt x="1142238" y="504939"/>
                  </a:lnTo>
                  <a:lnTo>
                    <a:pt x="1171575" y="470801"/>
                  </a:lnTo>
                  <a:lnTo>
                    <a:pt x="1195324" y="432422"/>
                  </a:lnTo>
                  <a:lnTo>
                    <a:pt x="1213104" y="390410"/>
                  </a:lnTo>
                  <a:lnTo>
                    <a:pt x="1224280" y="345338"/>
                  </a:lnTo>
                  <a:lnTo>
                    <a:pt x="1228090" y="29782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1" name="object 31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349739" y="6920483"/>
              <a:ext cx="381000" cy="406908"/>
            </a:xfrm>
            <a:prstGeom prst="rect">
              <a:avLst/>
            </a:prstGeom>
          </p:spPr>
        </p:pic>
        <p:sp>
          <p:nvSpPr>
            <p:cNvPr id="32" name="object 32" descr=""/>
            <p:cNvSpPr/>
            <p:nvPr/>
          </p:nvSpPr>
          <p:spPr>
            <a:xfrm>
              <a:off x="10079735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0032491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4" name="object 34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975" y="7051547"/>
              <a:ext cx="143255" cy="161544"/>
            </a:xfrm>
            <a:prstGeom prst="rect">
              <a:avLst/>
            </a:prstGeom>
          </p:spPr>
        </p:pic>
      </p:grpSp>
      <p:sp>
        <p:nvSpPr>
          <p:cNvPr id="35" name="object 35" descr=""/>
          <p:cNvSpPr txBox="1"/>
          <p:nvPr/>
        </p:nvSpPr>
        <p:spPr>
          <a:xfrm>
            <a:off x="857503" y="6994956"/>
            <a:ext cx="3212465" cy="2235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300">
                <a:solidFill>
                  <a:srgbClr val="F87C1F"/>
                </a:solidFill>
                <a:latin typeface="Calibri"/>
                <a:cs typeface="Calibri"/>
              </a:rPr>
              <a:t>Module</a:t>
            </a:r>
            <a:r>
              <a:rPr dirty="0" sz="1300" spc="19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300" spc="-65">
                <a:solidFill>
                  <a:srgbClr val="F87C1F"/>
                </a:solidFill>
                <a:latin typeface="Calibri"/>
                <a:cs typeface="Calibri"/>
              </a:rPr>
              <a:t>1a:</a:t>
            </a:r>
            <a:r>
              <a:rPr dirty="0" sz="1300" spc="15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300" spc="50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dirty="0" sz="1300" spc="21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300" spc="45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r>
              <a:rPr dirty="0" sz="1300" spc="225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300">
                <a:solidFill>
                  <a:srgbClr val="F87C1F"/>
                </a:solidFill>
                <a:latin typeface="Calibri"/>
                <a:cs typeface="Calibri"/>
              </a:rPr>
              <a:t>at</a:t>
            </a:r>
            <a:r>
              <a:rPr dirty="0" sz="1300" spc="165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300" spc="50">
                <a:solidFill>
                  <a:srgbClr val="F87C1F"/>
                </a:solidFill>
                <a:latin typeface="Calibri"/>
                <a:cs typeface="Calibri"/>
              </a:rPr>
              <a:t>every</a:t>
            </a:r>
            <a:r>
              <a:rPr dirty="0" sz="1300" spc="18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300" spc="45">
                <a:solidFill>
                  <a:srgbClr val="F87C1F"/>
                </a:solidFill>
                <a:latin typeface="Calibri"/>
                <a:cs typeface="Calibri"/>
              </a:rPr>
              <a:t>moment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37" name="object 37" descr=""/>
          <p:cNvSpPr txBox="1"/>
          <p:nvPr/>
        </p:nvSpPr>
        <p:spPr>
          <a:xfrm>
            <a:off x="7166305" y="7361707"/>
            <a:ext cx="582295" cy="1397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955"/>
              </a:lnSpc>
            </a:pPr>
            <a:r>
              <a:rPr dirty="0" sz="900" spc="-30">
                <a:latin typeface="Calibri"/>
                <a:cs typeface="Calibri"/>
              </a:rPr>
              <a:t>15-SEP-</a:t>
            </a:r>
            <a:r>
              <a:rPr dirty="0" sz="900" spc="-20">
                <a:latin typeface="Calibri"/>
                <a:cs typeface="Calibri"/>
              </a:rPr>
              <a:t>2023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36" name="object 36" descr=""/>
          <p:cNvSpPr txBox="1"/>
          <p:nvPr/>
        </p:nvSpPr>
        <p:spPr>
          <a:xfrm>
            <a:off x="7174369" y="7148677"/>
            <a:ext cx="548640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-10">
                <a:latin typeface="Calibri"/>
                <a:cs typeface="Calibri"/>
              </a:rPr>
              <a:t>Version</a:t>
            </a:r>
            <a:r>
              <a:rPr dirty="0" sz="900" spc="5">
                <a:latin typeface="Calibri"/>
                <a:cs typeface="Calibri"/>
              </a:rPr>
              <a:t> </a:t>
            </a:r>
            <a:r>
              <a:rPr dirty="0" sz="900" spc="-25">
                <a:latin typeface="Calibri"/>
                <a:cs typeface="Calibri"/>
              </a:rPr>
              <a:t>1.0</a:t>
            </a:r>
            <a:endParaRPr sz="9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376545" algn="l"/>
              </a:tabLst>
            </a:pPr>
            <a:r>
              <a:rPr dirty="0" spc="100"/>
              <a:t>How</a:t>
            </a:r>
            <a:r>
              <a:rPr dirty="0" spc="215"/>
              <a:t> </a:t>
            </a:r>
            <a:r>
              <a:rPr dirty="0" spc="90"/>
              <a:t>to</a:t>
            </a:r>
            <a:r>
              <a:rPr dirty="0" spc="220"/>
              <a:t> </a:t>
            </a:r>
            <a:r>
              <a:rPr dirty="0" spc="180"/>
              <a:t>handwash</a:t>
            </a:r>
            <a:r>
              <a:rPr dirty="0" spc="325"/>
              <a:t> </a:t>
            </a:r>
            <a:r>
              <a:rPr dirty="0" spc="150"/>
              <a:t>using</a:t>
            </a:r>
            <a:r>
              <a:rPr dirty="0" spc="295"/>
              <a:t> </a:t>
            </a:r>
            <a:r>
              <a:rPr dirty="0" spc="170"/>
              <a:t>soap</a:t>
            </a:r>
            <a:r>
              <a:rPr dirty="0"/>
              <a:t>	</a:t>
            </a:r>
            <a:r>
              <a:rPr dirty="0" spc="155"/>
              <a:t>and</a:t>
            </a:r>
            <a:r>
              <a:rPr dirty="0" spc="325"/>
              <a:t> </a:t>
            </a:r>
            <a:r>
              <a:rPr dirty="0" spc="100"/>
              <a:t>water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526795" y="5178043"/>
            <a:ext cx="4073525" cy="86233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just" marL="12700" marR="5080">
              <a:lnSpc>
                <a:spcPct val="122100"/>
              </a:lnSpc>
              <a:spcBef>
                <a:spcPts val="95"/>
              </a:spcBef>
            </a:pP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dirty="0" sz="1500" spc="22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WHO</a:t>
            </a:r>
            <a:r>
              <a:rPr dirty="0" sz="1500" spc="2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has</a:t>
            </a:r>
            <a:r>
              <a:rPr dirty="0" sz="1500" spc="2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established</a:t>
            </a:r>
            <a:r>
              <a:rPr dirty="0" sz="1500" spc="2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several</a:t>
            </a:r>
            <a:r>
              <a:rPr dirty="0" sz="1500" spc="22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key</a:t>
            </a:r>
            <a:r>
              <a:rPr dirty="0" sz="1500" spc="22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motions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that</a:t>
            </a:r>
            <a:r>
              <a:rPr dirty="0" sz="1500" spc="2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should</a:t>
            </a:r>
            <a:r>
              <a:rPr dirty="0" sz="1500" spc="32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be</a:t>
            </a:r>
            <a:r>
              <a:rPr dirty="0" sz="1500" spc="3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performed</a:t>
            </a:r>
            <a:r>
              <a:rPr dirty="0" sz="1500" spc="3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whilst</a:t>
            </a:r>
            <a:r>
              <a:rPr dirty="0" sz="1500" spc="2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10">
                <a:solidFill>
                  <a:srgbClr val="221F1F"/>
                </a:solidFill>
                <a:latin typeface="Calibri"/>
                <a:cs typeface="Calibri"/>
              </a:rPr>
              <a:t>handwashing,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to</a:t>
            </a:r>
            <a:r>
              <a:rPr dirty="0" sz="1500" spc="1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make</a:t>
            </a:r>
            <a:r>
              <a:rPr dirty="0" sz="15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sure</a:t>
            </a:r>
            <a:r>
              <a:rPr dirty="0" sz="1500" spc="1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dirty="0" sz="15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hands</a:t>
            </a:r>
            <a:r>
              <a:rPr dirty="0" sz="15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are</a:t>
            </a:r>
            <a:r>
              <a:rPr dirty="0" sz="15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clean</a:t>
            </a:r>
            <a:r>
              <a:rPr dirty="0" sz="15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dirty="0" sz="15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0">
                <a:solidFill>
                  <a:srgbClr val="221F1F"/>
                </a:solidFill>
                <a:latin typeface="Calibri"/>
                <a:cs typeface="Calibri"/>
              </a:rPr>
              <a:t>safe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539495" y="1807463"/>
            <a:ext cx="4319270" cy="3133725"/>
            <a:chOff x="539495" y="1807463"/>
            <a:chExt cx="4319270" cy="3133725"/>
          </a:xfrm>
        </p:grpSpPr>
        <p:pic>
          <p:nvPicPr>
            <p:cNvPr id="5" name="object 5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39495" y="1807463"/>
              <a:ext cx="4319016" cy="3133344"/>
            </a:xfrm>
            <a:prstGeom prst="rect">
              <a:avLst/>
            </a:prstGeom>
          </p:spPr>
        </p:pic>
        <p:sp>
          <p:nvSpPr>
            <p:cNvPr id="6" name="object 6" descr=""/>
            <p:cNvSpPr/>
            <p:nvPr/>
          </p:nvSpPr>
          <p:spPr>
            <a:xfrm>
              <a:off x="656843" y="1923287"/>
              <a:ext cx="535940" cy="535940"/>
            </a:xfrm>
            <a:custGeom>
              <a:avLst/>
              <a:gdLst/>
              <a:ahLst/>
              <a:cxnLst/>
              <a:rect l="l" t="t" r="r" b="b"/>
              <a:pathLst>
                <a:path w="535940" h="535939">
                  <a:moveTo>
                    <a:pt x="267957" y="0"/>
                  </a:moveTo>
                  <a:lnTo>
                    <a:pt x="219798" y="4318"/>
                  </a:lnTo>
                  <a:lnTo>
                    <a:pt x="174459" y="16764"/>
                  </a:lnTo>
                  <a:lnTo>
                    <a:pt x="132715" y="36576"/>
                  </a:lnTo>
                  <a:lnTo>
                    <a:pt x="95313" y="62992"/>
                  </a:lnTo>
                  <a:lnTo>
                    <a:pt x="63017" y="95250"/>
                  </a:lnTo>
                  <a:lnTo>
                    <a:pt x="36588" y="132715"/>
                  </a:lnTo>
                  <a:lnTo>
                    <a:pt x="16764" y="174498"/>
                  </a:lnTo>
                  <a:lnTo>
                    <a:pt x="4318" y="219836"/>
                  </a:lnTo>
                  <a:lnTo>
                    <a:pt x="0" y="267970"/>
                  </a:lnTo>
                  <a:lnTo>
                    <a:pt x="4318" y="316103"/>
                  </a:lnTo>
                  <a:lnTo>
                    <a:pt x="16764" y="361442"/>
                  </a:lnTo>
                  <a:lnTo>
                    <a:pt x="36588" y="403225"/>
                  </a:lnTo>
                  <a:lnTo>
                    <a:pt x="63017" y="440563"/>
                  </a:lnTo>
                  <a:lnTo>
                    <a:pt x="95313" y="472820"/>
                  </a:lnTo>
                  <a:lnTo>
                    <a:pt x="132715" y="499364"/>
                  </a:lnTo>
                  <a:lnTo>
                    <a:pt x="174459" y="519176"/>
                  </a:lnTo>
                  <a:lnTo>
                    <a:pt x="219798" y="531622"/>
                  </a:lnTo>
                  <a:lnTo>
                    <a:pt x="267957" y="535940"/>
                  </a:lnTo>
                  <a:lnTo>
                    <a:pt x="316115" y="531622"/>
                  </a:lnTo>
                  <a:lnTo>
                    <a:pt x="361454" y="519176"/>
                  </a:lnTo>
                  <a:lnTo>
                    <a:pt x="403199" y="499364"/>
                  </a:lnTo>
                  <a:lnTo>
                    <a:pt x="440588" y="472820"/>
                  </a:lnTo>
                  <a:lnTo>
                    <a:pt x="472884" y="440563"/>
                  </a:lnTo>
                  <a:lnTo>
                    <a:pt x="499325" y="403225"/>
                  </a:lnTo>
                  <a:lnTo>
                    <a:pt x="519150" y="361442"/>
                  </a:lnTo>
                  <a:lnTo>
                    <a:pt x="531596" y="316103"/>
                  </a:lnTo>
                  <a:lnTo>
                    <a:pt x="535914" y="267970"/>
                  </a:lnTo>
                  <a:lnTo>
                    <a:pt x="531596" y="219836"/>
                  </a:lnTo>
                  <a:lnTo>
                    <a:pt x="519150" y="174498"/>
                  </a:lnTo>
                  <a:lnTo>
                    <a:pt x="499325" y="132715"/>
                  </a:lnTo>
                  <a:lnTo>
                    <a:pt x="472884" y="95250"/>
                  </a:lnTo>
                  <a:lnTo>
                    <a:pt x="440588" y="62992"/>
                  </a:lnTo>
                  <a:lnTo>
                    <a:pt x="403199" y="36576"/>
                  </a:lnTo>
                  <a:lnTo>
                    <a:pt x="361454" y="16764"/>
                  </a:lnTo>
                  <a:lnTo>
                    <a:pt x="316115" y="4318"/>
                  </a:lnTo>
                  <a:lnTo>
                    <a:pt x="267957" y="0"/>
                  </a:lnTo>
                  <a:close/>
                </a:path>
              </a:pathLst>
            </a:custGeom>
            <a:solidFill>
              <a:srgbClr val="F87C1F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" name="object 7" descr=""/>
          <p:cNvGrpSpPr/>
          <p:nvPr/>
        </p:nvGrpSpPr>
        <p:grpSpPr>
          <a:xfrm>
            <a:off x="5422391" y="1807463"/>
            <a:ext cx="4319270" cy="3133725"/>
            <a:chOff x="5422391" y="1807463"/>
            <a:chExt cx="4319270" cy="3133725"/>
          </a:xfrm>
        </p:grpSpPr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422391" y="1807463"/>
              <a:ext cx="4319016" cy="3133344"/>
            </a:xfrm>
            <a:prstGeom prst="rect">
              <a:avLst/>
            </a:prstGeom>
          </p:spPr>
        </p:pic>
        <p:sp>
          <p:nvSpPr>
            <p:cNvPr id="9" name="object 9" descr=""/>
            <p:cNvSpPr/>
            <p:nvPr/>
          </p:nvSpPr>
          <p:spPr>
            <a:xfrm>
              <a:off x="5539739" y="1923287"/>
              <a:ext cx="535940" cy="535940"/>
            </a:xfrm>
            <a:custGeom>
              <a:avLst/>
              <a:gdLst/>
              <a:ahLst/>
              <a:cxnLst/>
              <a:rect l="l" t="t" r="r" b="b"/>
              <a:pathLst>
                <a:path w="535939" h="535939">
                  <a:moveTo>
                    <a:pt x="267970" y="0"/>
                  </a:moveTo>
                  <a:lnTo>
                    <a:pt x="219837" y="4318"/>
                  </a:lnTo>
                  <a:lnTo>
                    <a:pt x="174498" y="16764"/>
                  </a:lnTo>
                  <a:lnTo>
                    <a:pt x="132715" y="36576"/>
                  </a:lnTo>
                  <a:lnTo>
                    <a:pt x="95377" y="62992"/>
                  </a:lnTo>
                  <a:lnTo>
                    <a:pt x="62992" y="95250"/>
                  </a:lnTo>
                  <a:lnTo>
                    <a:pt x="36576" y="132715"/>
                  </a:lnTo>
                  <a:lnTo>
                    <a:pt x="16764" y="174498"/>
                  </a:lnTo>
                  <a:lnTo>
                    <a:pt x="4318" y="219836"/>
                  </a:lnTo>
                  <a:lnTo>
                    <a:pt x="0" y="267970"/>
                  </a:lnTo>
                  <a:lnTo>
                    <a:pt x="4318" y="316103"/>
                  </a:lnTo>
                  <a:lnTo>
                    <a:pt x="16764" y="361442"/>
                  </a:lnTo>
                  <a:lnTo>
                    <a:pt x="36576" y="403225"/>
                  </a:lnTo>
                  <a:lnTo>
                    <a:pt x="62992" y="440563"/>
                  </a:lnTo>
                  <a:lnTo>
                    <a:pt x="95377" y="472820"/>
                  </a:lnTo>
                  <a:lnTo>
                    <a:pt x="132715" y="499364"/>
                  </a:lnTo>
                  <a:lnTo>
                    <a:pt x="174498" y="519176"/>
                  </a:lnTo>
                  <a:lnTo>
                    <a:pt x="219837" y="531622"/>
                  </a:lnTo>
                  <a:lnTo>
                    <a:pt x="267970" y="535940"/>
                  </a:lnTo>
                  <a:lnTo>
                    <a:pt x="316103" y="531622"/>
                  </a:lnTo>
                  <a:lnTo>
                    <a:pt x="361442" y="519176"/>
                  </a:lnTo>
                  <a:lnTo>
                    <a:pt x="403225" y="499364"/>
                  </a:lnTo>
                  <a:lnTo>
                    <a:pt x="440563" y="472820"/>
                  </a:lnTo>
                  <a:lnTo>
                    <a:pt x="472948" y="440563"/>
                  </a:lnTo>
                  <a:lnTo>
                    <a:pt x="499364" y="403225"/>
                  </a:lnTo>
                  <a:lnTo>
                    <a:pt x="519176" y="361442"/>
                  </a:lnTo>
                  <a:lnTo>
                    <a:pt x="531622" y="316103"/>
                  </a:lnTo>
                  <a:lnTo>
                    <a:pt x="535940" y="267970"/>
                  </a:lnTo>
                  <a:lnTo>
                    <a:pt x="531622" y="219836"/>
                  </a:lnTo>
                  <a:lnTo>
                    <a:pt x="519176" y="174498"/>
                  </a:lnTo>
                  <a:lnTo>
                    <a:pt x="499364" y="132715"/>
                  </a:lnTo>
                  <a:lnTo>
                    <a:pt x="472948" y="95250"/>
                  </a:lnTo>
                  <a:lnTo>
                    <a:pt x="440563" y="62992"/>
                  </a:lnTo>
                  <a:lnTo>
                    <a:pt x="403225" y="36576"/>
                  </a:lnTo>
                  <a:lnTo>
                    <a:pt x="361442" y="16764"/>
                  </a:lnTo>
                  <a:lnTo>
                    <a:pt x="316103" y="4318"/>
                  </a:lnTo>
                  <a:lnTo>
                    <a:pt x="267970" y="0"/>
                  </a:lnTo>
                  <a:close/>
                </a:path>
              </a:pathLst>
            </a:custGeom>
            <a:solidFill>
              <a:srgbClr val="F87C1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 descr=""/>
          <p:cNvSpPr txBox="1"/>
          <p:nvPr/>
        </p:nvSpPr>
        <p:spPr>
          <a:xfrm>
            <a:off x="861771" y="2016074"/>
            <a:ext cx="138430" cy="2933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750" spc="-50" b="1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1750">
              <a:latin typeface="Calibri"/>
              <a:cs typeface="Calibri"/>
            </a:endParaRPr>
          </a:p>
        </p:txBody>
      </p:sp>
      <p:sp>
        <p:nvSpPr>
          <p:cNvPr id="11" name="object 11" descr=""/>
          <p:cNvSpPr/>
          <p:nvPr/>
        </p:nvSpPr>
        <p:spPr>
          <a:xfrm>
            <a:off x="657605" y="1924050"/>
            <a:ext cx="535940" cy="535940"/>
          </a:xfrm>
          <a:custGeom>
            <a:avLst/>
            <a:gdLst/>
            <a:ahLst/>
            <a:cxnLst/>
            <a:rect l="l" t="t" r="r" b="b"/>
            <a:pathLst>
              <a:path w="535940" h="535939">
                <a:moveTo>
                  <a:pt x="267957" y="535939"/>
                </a:moveTo>
                <a:lnTo>
                  <a:pt x="316115" y="531621"/>
                </a:lnTo>
                <a:lnTo>
                  <a:pt x="361454" y="519175"/>
                </a:lnTo>
                <a:lnTo>
                  <a:pt x="403199" y="499363"/>
                </a:lnTo>
                <a:lnTo>
                  <a:pt x="440588" y="472820"/>
                </a:lnTo>
                <a:lnTo>
                  <a:pt x="472884" y="440562"/>
                </a:lnTo>
                <a:lnTo>
                  <a:pt x="499325" y="403224"/>
                </a:lnTo>
                <a:lnTo>
                  <a:pt x="519150" y="361441"/>
                </a:lnTo>
                <a:lnTo>
                  <a:pt x="531596" y="316102"/>
                </a:lnTo>
                <a:lnTo>
                  <a:pt x="535914" y="267969"/>
                </a:lnTo>
                <a:lnTo>
                  <a:pt x="531596" y="219836"/>
                </a:lnTo>
                <a:lnTo>
                  <a:pt x="519150" y="174497"/>
                </a:lnTo>
                <a:lnTo>
                  <a:pt x="499325" y="132714"/>
                </a:lnTo>
                <a:lnTo>
                  <a:pt x="472884" y="95249"/>
                </a:lnTo>
                <a:lnTo>
                  <a:pt x="440588" y="62991"/>
                </a:lnTo>
                <a:lnTo>
                  <a:pt x="403199" y="36575"/>
                </a:lnTo>
                <a:lnTo>
                  <a:pt x="361454" y="16763"/>
                </a:lnTo>
                <a:lnTo>
                  <a:pt x="316115" y="4317"/>
                </a:lnTo>
                <a:lnTo>
                  <a:pt x="267957" y="0"/>
                </a:lnTo>
                <a:lnTo>
                  <a:pt x="219798" y="4317"/>
                </a:lnTo>
                <a:lnTo>
                  <a:pt x="174459" y="16763"/>
                </a:lnTo>
                <a:lnTo>
                  <a:pt x="132715" y="36575"/>
                </a:lnTo>
                <a:lnTo>
                  <a:pt x="95313" y="62991"/>
                </a:lnTo>
                <a:lnTo>
                  <a:pt x="63017" y="95249"/>
                </a:lnTo>
                <a:lnTo>
                  <a:pt x="36588" y="132714"/>
                </a:lnTo>
                <a:lnTo>
                  <a:pt x="16764" y="174497"/>
                </a:lnTo>
                <a:lnTo>
                  <a:pt x="4318" y="219836"/>
                </a:lnTo>
                <a:lnTo>
                  <a:pt x="0" y="267969"/>
                </a:lnTo>
                <a:lnTo>
                  <a:pt x="4318" y="316102"/>
                </a:lnTo>
                <a:lnTo>
                  <a:pt x="16764" y="361441"/>
                </a:lnTo>
                <a:lnTo>
                  <a:pt x="36588" y="403224"/>
                </a:lnTo>
                <a:lnTo>
                  <a:pt x="63017" y="440562"/>
                </a:lnTo>
                <a:lnTo>
                  <a:pt x="95313" y="472820"/>
                </a:lnTo>
                <a:lnTo>
                  <a:pt x="132715" y="499363"/>
                </a:lnTo>
                <a:lnTo>
                  <a:pt x="174459" y="519175"/>
                </a:lnTo>
                <a:lnTo>
                  <a:pt x="219798" y="531621"/>
                </a:lnTo>
                <a:lnTo>
                  <a:pt x="267957" y="535939"/>
                </a:lnTo>
                <a:close/>
              </a:path>
            </a:pathLst>
          </a:custGeom>
          <a:ln w="16764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 descr=""/>
          <p:cNvSpPr txBox="1"/>
          <p:nvPr/>
        </p:nvSpPr>
        <p:spPr>
          <a:xfrm>
            <a:off x="5719064" y="2016074"/>
            <a:ext cx="138430" cy="2933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750" spc="-50" b="1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750">
              <a:latin typeface="Calibri"/>
              <a:cs typeface="Calibri"/>
            </a:endParaRPr>
          </a:p>
        </p:txBody>
      </p:sp>
      <p:sp>
        <p:nvSpPr>
          <p:cNvPr id="13" name="object 13" descr=""/>
          <p:cNvSpPr/>
          <p:nvPr/>
        </p:nvSpPr>
        <p:spPr>
          <a:xfrm>
            <a:off x="5540502" y="1924050"/>
            <a:ext cx="535940" cy="535940"/>
          </a:xfrm>
          <a:custGeom>
            <a:avLst/>
            <a:gdLst/>
            <a:ahLst/>
            <a:cxnLst/>
            <a:rect l="l" t="t" r="r" b="b"/>
            <a:pathLst>
              <a:path w="535939" h="535939">
                <a:moveTo>
                  <a:pt x="267970" y="535939"/>
                </a:moveTo>
                <a:lnTo>
                  <a:pt x="316103" y="531621"/>
                </a:lnTo>
                <a:lnTo>
                  <a:pt x="361442" y="519175"/>
                </a:lnTo>
                <a:lnTo>
                  <a:pt x="403225" y="499363"/>
                </a:lnTo>
                <a:lnTo>
                  <a:pt x="440563" y="472820"/>
                </a:lnTo>
                <a:lnTo>
                  <a:pt x="472948" y="440562"/>
                </a:lnTo>
                <a:lnTo>
                  <a:pt x="499364" y="403224"/>
                </a:lnTo>
                <a:lnTo>
                  <a:pt x="519176" y="361441"/>
                </a:lnTo>
                <a:lnTo>
                  <a:pt x="531622" y="316102"/>
                </a:lnTo>
                <a:lnTo>
                  <a:pt x="535940" y="267969"/>
                </a:lnTo>
                <a:lnTo>
                  <a:pt x="531622" y="219836"/>
                </a:lnTo>
                <a:lnTo>
                  <a:pt x="519176" y="174497"/>
                </a:lnTo>
                <a:lnTo>
                  <a:pt x="499364" y="132714"/>
                </a:lnTo>
                <a:lnTo>
                  <a:pt x="472948" y="95249"/>
                </a:lnTo>
                <a:lnTo>
                  <a:pt x="440563" y="62991"/>
                </a:lnTo>
                <a:lnTo>
                  <a:pt x="403225" y="36575"/>
                </a:lnTo>
                <a:lnTo>
                  <a:pt x="361442" y="16763"/>
                </a:lnTo>
                <a:lnTo>
                  <a:pt x="316103" y="4317"/>
                </a:lnTo>
                <a:lnTo>
                  <a:pt x="267970" y="0"/>
                </a:lnTo>
                <a:lnTo>
                  <a:pt x="219837" y="4317"/>
                </a:lnTo>
                <a:lnTo>
                  <a:pt x="174498" y="16763"/>
                </a:lnTo>
                <a:lnTo>
                  <a:pt x="132715" y="36575"/>
                </a:lnTo>
                <a:lnTo>
                  <a:pt x="95377" y="62991"/>
                </a:lnTo>
                <a:lnTo>
                  <a:pt x="62992" y="95249"/>
                </a:lnTo>
                <a:lnTo>
                  <a:pt x="36576" y="132714"/>
                </a:lnTo>
                <a:lnTo>
                  <a:pt x="16764" y="174497"/>
                </a:lnTo>
                <a:lnTo>
                  <a:pt x="4318" y="219836"/>
                </a:lnTo>
                <a:lnTo>
                  <a:pt x="0" y="267969"/>
                </a:lnTo>
                <a:lnTo>
                  <a:pt x="4318" y="316102"/>
                </a:lnTo>
                <a:lnTo>
                  <a:pt x="16764" y="361441"/>
                </a:lnTo>
                <a:lnTo>
                  <a:pt x="36576" y="403224"/>
                </a:lnTo>
                <a:lnTo>
                  <a:pt x="62992" y="440562"/>
                </a:lnTo>
                <a:lnTo>
                  <a:pt x="95377" y="472820"/>
                </a:lnTo>
                <a:lnTo>
                  <a:pt x="132715" y="499363"/>
                </a:lnTo>
                <a:lnTo>
                  <a:pt x="174498" y="519175"/>
                </a:lnTo>
                <a:lnTo>
                  <a:pt x="219837" y="531621"/>
                </a:lnTo>
                <a:lnTo>
                  <a:pt x="267970" y="535939"/>
                </a:lnTo>
                <a:close/>
              </a:path>
            </a:pathLst>
          </a:custGeom>
          <a:ln w="16764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 descr=""/>
          <p:cNvSpPr txBox="1"/>
          <p:nvPr/>
        </p:nvSpPr>
        <p:spPr>
          <a:xfrm>
            <a:off x="5403850" y="5218302"/>
            <a:ext cx="4399915" cy="822960"/>
          </a:xfrm>
          <a:prstGeom prst="rect">
            <a:avLst/>
          </a:prstGeom>
        </p:spPr>
        <p:txBody>
          <a:bodyPr wrap="square" lIns="0" tIns="431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Before</a:t>
            </a:r>
            <a:r>
              <a:rPr dirty="0" sz="15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these</a:t>
            </a:r>
            <a:r>
              <a:rPr dirty="0" sz="1500" spc="2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motions,</a:t>
            </a:r>
            <a:r>
              <a:rPr dirty="0" sz="15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dirty="0" sz="1500" spc="21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first</a:t>
            </a:r>
            <a:r>
              <a:rPr dirty="0" sz="15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step</a:t>
            </a:r>
            <a:r>
              <a:rPr dirty="0" sz="1500" spc="2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is</a:t>
            </a:r>
            <a:r>
              <a:rPr dirty="0" sz="1500" spc="2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to</a:t>
            </a:r>
            <a:r>
              <a:rPr dirty="0" sz="15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5">
                <a:solidFill>
                  <a:srgbClr val="221F1F"/>
                </a:solidFill>
                <a:latin typeface="Calibri"/>
                <a:cs typeface="Calibri"/>
              </a:rPr>
              <a:t>wet</a:t>
            </a:r>
            <a:endParaRPr sz="15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dirty="0" sz="15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hands</a:t>
            </a:r>
            <a:r>
              <a:rPr dirty="0" sz="1500"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with</a:t>
            </a:r>
            <a:r>
              <a:rPr dirty="0" sz="15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clean</a:t>
            </a:r>
            <a:r>
              <a:rPr dirty="0" sz="15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water</a:t>
            </a:r>
            <a:r>
              <a:rPr dirty="0" sz="15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dirty="0" sz="15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85">
                <a:solidFill>
                  <a:srgbClr val="221F1F"/>
                </a:solidFill>
                <a:latin typeface="Calibri"/>
                <a:cs typeface="Calibri"/>
              </a:rPr>
              <a:t>apply</a:t>
            </a:r>
            <a:r>
              <a:rPr dirty="0" sz="15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soap,</a:t>
            </a:r>
            <a:r>
              <a:rPr dirty="0" sz="15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35">
                <a:solidFill>
                  <a:srgbClr val="221F1F"/>
                </a:solidFill>
                <a:latin typeface="Calibri"/>
                <a:cs typeface="Calibri"/>
              </a:rPr>
              <a:t>ideally</a:t>
            </a:r>
            <a:endParaRPr sz="15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95"/>
              </a:spcBef>
            </a:pP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liquid</a:t>
            </a:r>
            <a:r>
              <a:rPr dirty="0" sz="1500"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21F1F"/>
                </a:solidFill>
                <a:latin typeface="Calibri"/>
                <a:cs typeface="Calibri"/>
              </a:rPr>
              <a:t>soap</a:t>
            </a:r>
            <a:r>
              <a:rPr dirty="0" sz="1500" spc="2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from</a:t>
            </a:r>
            <a:r>
              <a:rPr dirty="0" sz="1500" spc="2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dirty="0" sz="1500" spc="2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dispenser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5" name="object 15" descr="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16" name="object 16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17" name="object 17" descr="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8" name="object 18" descr=""/>
          <p:cNvSpPr txBox="1"/>
          <p:nvPr/>
        </p:nvSpPr>
        <p:spPr>
          <a:xfrm>
            <a:off x="10153522" y="1099565"/>
            <a:ext cx="215900" cy="2699385"/>
          </a:xfrm>
          <a:prstGeom prst="rect">
            <a:avLst/>
          </a:prstGeom>
        </p:spPr>
        <p:txBody>
          <a:bodyPr wrap="square" lIns="0" tIns="0" rIns="0" bIns="0" rtlCol="0" vert="vert">
            <a:spAutoFit/>
          </a:bodyPr>
          <a:lstStyle/>
          <a:p>
            <a:pPr marL="12700">
              <a:lnSpc>
                <a:spcPts val="1525"/>
              </a:lnSpc>
            </a:pP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How</a:t>
            </a:r>
            <a:r>
              <a:rPr dirty="0" sz="1500" spc="17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to</a:t>
            </a:r>
            <a:r>
              <a:rPr dirty="0" sz="1500" spc="18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70" b="1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dirty="0" sz="1500" spc="24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dirty="0" sz="1500" spc="20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65" b="1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9" name="object 19" descr="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 descr=""/>
          <p:cNvSpPr txBox="1"/>
          <p:nvPr/>
        </p:nvSpPr>
        <p:spPr>
          <a:xfrm>
            <a:off x="10102088" y="500888"/>
            <a:ext cx="19621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65">
                <a:solidFill>
                  <a:srgbClr val="FFFFFF"/>
                </a:solidFill>
                <a:latin typeface="Calibri"/>
                <a:cs typeface="Calibri"/>
              </a:rPr>
              <a:t>21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1" name="object 21" descr=""/>
          <p:cNvSpPr/>
          <p:nvPr/>
        </p:nvSpPr>
        <p:spPr>
          <a:xfrm>
            <a:off x="4227576" y="7139940"/>
            <a:ext cx="3637915" cy="0"/>
          </a:xfrm>
          <a:custGeom>
            <a:avLst/>
            <a:gdLst/>
            <a:ahLst/>
            <a:cxnLst/>
            <a:rect l="l" t="t" r="r" b="b"/>
            <a:pathLst>
              <a:path w="3637915" h="0">
                <a:moveTo>
                  <a:pt x="0" y="0"/>
                </a:moveTo>
                <a:lnTo>
                  <a:pt x="3637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22" name="object 22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349740" y="6920483"/>
            <a:ext cx="381000" cy="406908"/>
          </a:xfrm>
          <a:prstGeom prst="rect">
            <a:avLst/>
          </a:prstGeom>
        </p:spPr>
      </p:pic>
      <p:pic>
        <p:nvPicPr>
          <p:cNvPr id="23" name="object 23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691371" y="6903719"/>
            <a:ext cx="411479" cy="420623"/>
          </a:xfrm>
          <a:prstGeom prst="rect">
            <a:avLst/>
          </a:prstGeom>
        </p:spPr>
      </p:pic>
      <p:grpSp>
        <p:nvGrpSpPr>
          <p:cNvPr id="24" name="object 24" descr="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25" name="object 25" descr="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7" name="object 27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pic>
        <p:nvPicPr>
          <p:cNvPr id="28" name="object 28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042164" y="6926612"/>
            <a:ext cx="431275" cy="419066"/>
          </a:xfrm>
          <a:prstGeom prst="rect">
            <a:avLst/>
          </a:prstGeom>
        </p:spPr>
      </p:pic>
      <p:sp>
        <p:nvSpPr>
          <p:cNvPr id="29" name="object 29" descr=""/>
          <p:cNvSpPr txBox="1"/>
          <p:nvPr/>
        </p:nvSpPr>
        <p:spPr>
          <a:xfrm>
            <a:off x="9681921" y="6332727"/>
            <a:ext cx="582295" cy="3943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dirty="0" sz="900" spc="-10">
                <a:latin typeface="Calibri"/>
                <a:cs typeface="Calibri"/>
              </a:rPr>
              <a:t>Version</a:t>
            </a:r>
            <a:r>
              <a:rPr dirty="0" sz="900" spc="5">
                <a:latin typeface="Calibri"/>
                <a:cs typeface="Calibri"/>
              </a:rPr>
              <a:t> </a:t>
            </a:r>
            <a:r>
              <a:rPr dirty="0" sz="900" spc="-25">
                <a:latin typeface="Calibri"/>
                <a:cs typeface="Calibri"/>
              </a:rPr>
              <a:t>1.0</a:t>
            </a:r>
            <a:r>
              <a:rPr dirty="0" sz="900" spc="500">
                <a:latin typeface="Calibri"/>
                <a:cs typeface="Calibri"/>
              </a:rPr>
              <a:t> </a:t>
            </a:r>
            <a:r>
              <a:rPr dirty="0" sz="900" spc="-30">
                <a:latin typeface="Calibri"/>
                <a:cs typeface="Calibri"/>
              </a:rPr>
              <a:t>15-SEP-</a:t>
            </a:r>
            <a:r>
              <a:rPr dirty="0" sz="900" spc="-20">
                <a:latin typeface="Calibri"/>
                <a:cs typeface="Calibri"/>
              </a:rPr>
              <a:t>2023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30" name="object 30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30"/>
              </a:lnSpc>
            </a:pPr>
            <a:r>
              <a:rPr dirty="0"/>
              <a:t>Module</a:t>
            </a:r>
            <a:r>
              <a:rPr dirty="0" spc="190"/>
              <a:t> </a:t>
            </a:r>
            <a:r>
              <a:rPr dirty="0" spc="-65"/>
              <a:t>1a:</a:t>
            </a:r>
            <a:r>
              <a:rPr dirty="0" spc="15"/>
              <a:t> </a:t>
            </a:r>
            <a:r>
              <a:rPr dirty="0" spc="50"/>
              <a:t>Hand</a:t>
            </a:r>
            <a:r>
              <a:rPr dirty="0" spc="210"/>
              <a:t> </a:t>
            </a:r>
            <a:r>
              <a:rPr dirty="0" spc="45"/>
              <a:t>hygiene</a:t>
            </a:r>
            <a:r>
              <a:rPr dirty="0" spc="225"/>
              <a:t> </a:t>
            </a:r>
            <a:r>
              <a:rPr dirty="0"/>
              <a:t>at</a:t>
            </a:r>
            <a:r>
              <a:rPr dirty="0" spc="165"/>
              <a:t> </a:t>
            </a:r>
            <a:r>
              <a:rPr dirty="0" spc="50"/>
              <a:t>every</a:t>
            </a:r>
            <a:r>
              <a:rPr dirty="0" spc="180"/>
              <a:t> </a:t>
            </a:r>
            <a:r>
              <a:rPr dirty="0" spc="45"/>
              <a:t>moment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376545" algn="l"/>
              </a:tabLst>
            </a:pPr>
            <a:r>
              <a:rPr dirty="0" spc="100"/>
              <a:t>How</a:t>
            </a:r>
            <a:r>
              <a:rPr dirty="0" spc="215"/>
              <a:t> </a:t>
            </a:r>
            <a:r>
              <a:rPr dirty="0" spc="90"/>
              <a:t>to</a:t>
            </a:r>
            <a:r>
              <a:rPr dirty="0" spc="220"/>
              <a:t> </a:t>
            </a:r>
            <a:r>
              <a:rPr dirty="0" spc="180"/>
              <a:t>handwash</a:t>
            </a:r>
            <a:r>
              <a:rPr dirty="0" spc="325"/>
              <a:t> </a:t>
            </a:r>
            <a:r>
              <a:rPr dirty="0" spc="150"/>
              <a:t>using</a:t>
            </a:r>
            <a:r>
              <a:rPr dirty="0" spc="295"/>
              <a:t> </a:t>
            </a:r>
            <a:r>
              <a:rPr dirty="0" spc="170"/>
              <a:t>soap</a:t>
            </a:r>
            <a:r>
              <a:rPr dirty="0"/>
              <a:t>	</a:t>
            </a:r>
            <a:r>
              <a:rPr dirty="0" spc="155"/>
              <a:t>and</a:t>
            </a:r>
            <a:r>
              <a:rPr dirty="0" spc="325"/>
              <a:t> </a:t>
            </a:r>
            <a:r>
              <a:rPr dirty="0" spc="100"/>
              <a:t>water</a:t>
            </a:r>
          </a:p>
        </p:txBody>
      </p:sp>
      <p:grpSp>
        <p:nvGrpSpPr>
          <p:cNvPr id="3" name="object 3" descr=""/>
          <p:cNvGrpSpPr/>
          <p:nvPr/>
        </p:nvGrpSpPr>
        <p:grpSpPr>
          <a:xfrm>
            <a:off x="5422391" y="1807463"/>
            <a:ext cx="4319270" cy="3133725"/>
            <a:chOff x="5422391" y="1807463"/>
            <a:chExt cx="4319270" cy="3133725"/>
          </a:xfrm>
        </p:grpSpPr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22391" y="1807463"/>
              <a:ext cx="4319016" cy="3133344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5539739" y="1923287"/>
              <a:ext cx="535940" cy="535940"/>
            </a:xfrm>
            <a:custGeom>
              <a:avLst/>
              <a:gdLst/>
              <a:ahLst/>
              <a:cxnLst/>
              <a:rect l="l" t="t" r="r" b="b"/>
              <a:pathLst>
                <a:path w="535939" h="535939">
                  <a:moveTo>
                    <a:pt x="267970" y="0"/>
                  </a:moveTo>
                  <a:lnTo>
                    <a:pt x="219837" y="4318"/>
                  </a:lnTo>
                  <a:lnTo>
                    <a:pt x="174498" y="16764"/>
                  </a:lnTo>
                  <a:lnTo>
                    <a:pt x="132715" y="36576"/>
                  </a:lnTo>
                  <a:lnTo>
                    <a:pt x="95377" y="62992"/>
                  </a:lnTo>
                  <a:lnTo>
                    <a:pt x="62992" y="95250"/>
                  </a:lnTo>
                  <a:lnTo>
                    <a:pt x="36576" y="132715"/>
                  </a:lnTo>
                  <a:lnTo>
                    <a:pt x="16764" y="174498"/>
                  </a:lnTo>
                  <a:lnTo>
                    <a:pt x="4318" y="219836"/>
                  </a:lnTo>
                  <a:lnTo>
                    <a:pt x="0" y="267970"/>
                  </a:lnTo>
                  <a:lnTo>
                    <a:pt x="4318" y="316103"/>
                  </a:lnTo>
                  <a:lnTo>
                    <a:pt x="16764" y="361442"/>
                  </a:lnTo>
                  <a:lnTo>
                    <a:pt x="36576" y="403225"/>
                  </a:lnTo>
                  <a:lnTo>
                    <a:pt x="62992" y="440563"/>
                  </a:lnTo>
                  <a:lnTo>
                    <a:pt x="95377" y="472820"/>
                  </a:lnTo>
                  <a:lnTo>
                    <a:pt x="132715" y="499364"/>
                  </a:lnTo>
                  <a:lnTo>
                    <a:pt x="174498" y="519176"/>
                  </a:lnTo>
                  <a:lnTo>
                    <a:pt x="219837" y="531622"/>
                  </a:lnTo>
                  <a:lnTo>
                    <a:pt x="267970" y="535940"/>
                  </a:lnTo>
                  <a:lnTo>
                    <a:pt x="316103" y="531622"/>
                  </a:lnTo>
                  <a:lnTo>
                    <a:pt x="361442" y="519176"/>
                  </a:lnTo>
                  <a:lnTo>
                    <a:pt x="403225" y="499364"/>
                  </a:lnTo>
                  <a:lnTo>
                    <a:pt x="440563" y="472820"/>
                  </a:lnTo>
                  <a:lnTo>
                    <a:pt x="472948" y="440563"/>
                  </a:lnTo>
                  <a:lnTo>
                    <a:pt x="499364" y="403225"/>
                  </a:lnTo>
                  <a:lnTo>
                    <a:pt x="519176" y="361442"/>
                  </a:lnTo>
                  <a:lnTo>
                    <a:pt x="531622" y="316103"/>
                  </a:lnTo>
                  <a:lnTo>
                    <a:pt x="535940" y="267970"/>
                  </a:lnTo>
                  <a:lnTo>
                    <a:pt x="531622" y="219836"/>
                  </a:lnTo>
                  <a:lnTo>
                    <a:pt x="519176" y="174498"/>
                  </a:lnTo>
                  <a:lnTo>
                    <a:pt x="499364" y="132715"/>
                  </a:lnTo>
                  <a:lnTo>
                    <a:pt x="472948" y="95250"/>
                  </a:lnTo>
                  <a:lnTo>
                    <a:pt x="440563" y="62992"/>
                  </a:lnTo>
                  <a:lnTo>
                    <a:pt x="403225" y="36576"/>
                  </a:lnTo>
                  <a:lnTo>
                    <a:pt x="361442" y="16764"/>
                  </a:lnTo>
                  <a:lnTo>
                    <a:pt x="316103" y="4318"/>
                  </a:lnTo>
                  <a:lnTo>
                    <a:pt x="267970" y="0"/>
                  </a:lnTo>
                  <a:close/>
                </a:path>
              </a:pathLst>
            </a:custGeom>
            <a:solidFill>
              <a:srgbClr val="F87C1F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" name="object 6" descr=""/>
          <p:cNvGrpSpPr/>
          <p:nvPr/>
        </p:nvGrpSpPr>
        <p:grpSpPr>
          <a:xfrm>
            <a:off x="539495" y="1799844"/>
            <a:ext cx="4319270" cy="3133725"/>
            <a:chOff x="539495" y="1799844"/>
            <a:chExt cx="4319270" cy="3133725"/>
          </a:xfrm>
        </p:grpSpPr>
        <p:pic>
          <p:nvPicPr>
            <p:cNvPr id="7" name="object 7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39495" y="1799844"/>
              <a:ext cx="4319016" cy="3133344"/>
            </a:xfrm>
            <a:prstGeom prst="rect">
              <a:avLst/>
            </a:prstGeom>
          </p:spPr>
        </p:pic>
        <p:sp>
          <p:nvSpPr>
            <p:cNvPr id="8" name="object 8" descr=""/>
            <p:cNvSpPr/>
            <p:nvPr/>
          </p:nvSpPr>
          <p:spPr>
            <a:xfrm>
              <a:off x="656843" y="1923288"/>
              <a:ext cx="535940" cy="535940"/>
            </a:xfrm>
            <a:custGeom>
              <a:avLst/>
              <a:gdLst/>
              <a:ahLst/>
              <a:cxnLst/>
              <a:rect l="l" t="t" r="r" b="b"/>
              <a:pathLst>
                <a:path w="535940" h="535939">
                  <a:moveTo>
                    <a:pt x="267957" y="0"/>
                  </a:moveTo>
                  <a:lnTo>
                    <a:pt x="219798" y="4318"/>
                  </a:lnTo>
                  <a:lnTo>
                    <a:pt x="174459" y="16764"/>
                  </a:lnTo>
                  <a:lnTo>
                    <a:pt x="132715" y="36576"/>
                  </a:lnTo>
                  <a:lnTo>
                    <a:pt x="95313" y="62992"/>
                  </a:lnTo>
                  <a:lnTo>
                    <a:pt x="63017" y="95250"/>
                  </a:lnTo>
                  <a:lnTo>
                    <a:pt x="36588" y="132715"/>
                  </a:lnTo>
                  <a:lnTo>
                    <a:pt x="16764" y="174498"/>
                  </a:lnTo>
                  <a:lnTo>
                    <a:pt x="4318" y="219836"/>
                  </a:lnTo>
                  <a:lnTo>
                    <a:pt x="0" y="267970"/>
                  </a:lnTo>
                  <a:lnTo>
                    <a:pt x="4318" y="316103"/>
                  </a:lnTo>
                  <a:lnTo>
                    <a:pt x="16764" y="361442"/>
                  </a:lnTo>
                  <a:lnTo>
                    <a:pt x="36588" y="403225"/>
                  </a:lnTo>
                  <a:lnTo>
                    <a:pt x="63017" y="440563"/>
                  </a:lnTo>
                  <a:lnTo>
                    <a:pt x="95313" y="472820"/>
                  </a:lnTo>
                  <a:lnTo>
                    <a:pt x="132715" y="499364"/>
                  </a:lnTo>
                  <a:lnTo>
                    <a:pt x="174459" y="519176"/>
                  </a:lnTo>
                  <a:lnTo>
                    <a:pt x="219798" y="531622"/>
                  </a:lnTo>
                  <a:lnTo>
                    <a:pt x="267957" y="535940"/>
                  </a:lnTo>
                  <a:lnTo>
                    <a:pt x="316115" y="531622"/>
                  </a:lnTo>
                  <a:lnTo>
                    <a:pt x="361454" y="519176"/>
                  </a:lnTo>
                  <a:lnTo>
                    <a:pt x="403199" y="499364"/>
                  </a:lnTo>
                  <a:lnTo>
                    <a:pt x="440588" y="472820"/>
                  </a:lnTo>
                  <a:lnTo>
                    <a:pt x="472884" y="440563"/>
                  </a:lnTo>
                  <a:lnTo>
                    <a:pt x="499325" y="403225"/>
                  </a:lnTo>
                  <a:lnTo>
                    <a:pt x="519150" y="361442"/>
                  </a:lnTo>
                  <a:lnTo>
                    <a:pt x="531596" y="316103"/>
                  </a:lnTo>
                  <a:lnTo>
                    <a:pt x="535914" y="267970"/>
                  </a:lnTo>
                  <a:lnTo>
                    <a:pt x="531596" y="219836"/>
                  </a:lnTo>
                  <a:lnTo>
                    <a:pt x="519150" y="174498"/>
                  </a:lnTo>
                  <a:lnTo>
                    <a:pt x="499325" y="132715"/>
                  </a:lnTo>
                  <a:lnTo>
                    <a:pt x="472884" y="95250"/>
                  </a:lnTo>
                  <a:lnTo>
                    <a:pt x="440588" y="62992"/>
                  </a:lnTo>
                  <a:lnTo>
                    <a:pt x="403199" y="36576"/>
                  </a:lnTo>
                  <a:lnTo>
                    <a:pt x="361454" y="16764"/>
                  </a:lnTo>
                  <a:lnTo>
                    <a:pt x="316115" y="4318"/>
                  </a:lnTo>
                  <a:lnTo>
                    <a:pt x="267957" y="0"/>
                  </a:lnTo>
                  <a:close/>
                </a:path>
              </a:pathLst>
            </a:custGeom>
            <a:solidFill>
              <a:srgbClr val="F87C1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" name="object 9" descr=""/>
          <p:cNvSpPr txBox="1"/>
          <p:nvPr/>
        </p:nvSpPr>
        <p:spPr>
          <a:xfrm>
            <a:off x="526795" y="5248782"/>
            <a:ext cx="303466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Then,</a:t>
            </a:r>
            <a:r>
              <a:rPr dirty="0" sz="1500" spc="1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rub</a:t>
            </a:r>
            <a:r>
              <a:rPr dirty="0" sz="1500" spc="22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your</a:t>
            </a:r>
            <a:r>
              <a:rPr dirty="0" sz="1500"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palms</a:t>
            </a:r>
            <a:r>
              <a:rPr dirty="0" sz="1500" spc="2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hand</a:t>
            </a:r>
            <a:r>
              <a:rPr dirty="0" sz="1500" spc="2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to</a:t>
            </a:r>
            <a:r>
              <a:rPr dirty="0" sz="15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30">
                <a:solidFill>
                  <a:srgbClr val="221F1F"/>
                </a:solidFill>
                <a:latin typeface="Calibri"/>
                <a:cs typeface="Calibri"/>
              </a:rPr>
              <a:t>hand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833424" y="2016074"/>
            <a:ext cx="138430" cy="2933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750" spc="-50" b="1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750">
              <a:latin typeface="Calibri"/>
              <a:cs typeface="Calibri"/>
            </a:endParaRPr>
          </a:p>
        </p:txBody>
      </p:sp>
      <p:sp>
        <p:nvSpPr>
          <p:cNvPr id="11" name="object 11" descr=""/>
          <p:cNvSpPr/>
          <p:nvPr/>
        </p:nvSpPr>
        <p:spPr>
          <a:xfrm>
            <a:off x="657605" y="1924050"/>
            <a:ext cx="535940" cy="535940"/>
          </a:xfrm>
          <a:custGeom>
            <a:avLst/>
            <a:gdLst/>
            <a:ahLst/>
            <a:cxnLst/>
            <a:rect l="l" t="t" r="r" b="b"/>
            <a:pathLst>
              <a:path w="535940" h="535939">
                <a:moveTo>
                  <a:pt x="267957" y="535939"/>
                </a:moveTo>
                <a:lnTo>
                  <a:pt x="316115" y="531621"/>
                </a:lnTo>
                <a:lnTo>
                  <a:pt x="361454" y="519175"/>
                </a:lnTo>
                <a:lnTo>
                  <a:pt x="403199" y="499363"/>
                </a:lnTo>
                <a:lnTo>
                  <a:pt x="440588" y="472820"/>
                </a:lnTo>
                <a:lnTo>
                  <a:pt x="472884" y="440562"/>
                </a:lnTo>
                <a:lnTo>
                  <a:pt x="499325" y="403224"/>
                </a:lnTo>
                <a:lnTo>
                  <a:pt x="519150" y="361441"/>
                </a:lnTo>
                <a:lnTo>
                  <a:pt x="531596" y="316102"/>
                </a:lnTo>
                <a:lnTo>
                  <a:pt x="535914" y="267969"/>
                </a:lnTo>
                <a:lnTo>
                  <a:pt x="531596" y="219836"/>
                </a:lnTo>
                <a:lnTo>
                  <a:pt x="519150" y="174497"/>
                </a:lnTo>
                <a:lnTo>
                  <a:pt x="499325" y="132714"/>
                </a:lnTo>
                <a:lnTo>
                  <a:pt x="472884" y="95249"/>
                </a:lnTo>
                <a:lnTo>
                  <a:pt x="440588" y="62991"/>
                </a:lnTo>
                <a:lnTo>
                  <a:pt x="403199" y="36575"/>
                </a:lnTo>
                <a:lnTo>
                  <a:pt x="361454" y="16763"/>
                </a:lnTo>
                <a:lnTo>
                  <a:pt x="316115" y="4317"/>
                </a:lnTo>
                <a:lnTo>
                  <a:pt x="267957" y="0"/>
                </a:lnTo>
                <a:lnTo>
                  <a:pt x="219798" y="4317"/>
                </a:lnTo>
                <a:lnTo>
                  <a:pt x="174459" y="16763"/>
                </a:lnTo>
                <a:lnTo>
                  <a:pt x="132715" y="36575"/>
                </a:lnTo>
                <a:lnTo>
                  <a:pt x="95313" y="62991"/>
                </a:lnTo>
                <a:lnTo>
                  <a:pt x="63017" y="95249"/>
                </a:lnTo>
                <a:lnTo>
                  <a:pt x="36588" y="132714"/>
                </a:lnTo>
                <a:lnTo>
                  <a:pt x="16764" y="174497"/>
                </a:lnTo>
                <a:lnTo>
                  <a:pt x="4318" y="219836"/>
                </a:lnTo>
                <a:lnTo>
                  <a:pt x="0" y="267969"/>
                </a:lnTo>
                <a:lnTo>
                  <a:pt x="4318" y="316102"/>
                </a:lnTo>
                <a:lnTo>
                  <a:pt x="16764" y="361441"/>
                </a:lnTo>
                <a:lnTo>
                  <a:pt x="36588" y="403224"/>
                </a:lnTo>
                <a:lnTo>
                  <a:pt x="63017" y="440562"/>
                </a:lnTo>
                <a:lnTo>
                  <a:pt x="95313" y="472820"/>
                </a:lnTo>
                <a:lnTo>
                  <a:pt x="132715" y="499363"/>
                </a:lnTo>
                <a:lnTo>
                  <a:pt x="174459" y="519175"/>
                </a:lnTo>
                <a:lnTo>
                  <a:pt x="219798" y="531621"/>
                </a:lnTo>
                <a:lnTo>
                  <a:pt x="267957" y="535939"/>
                </a:lnTo>
                <a:close/>
              </a:path>
            </a:pathLst>
          </a:custGeom>
          <a:ln w="16764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 descr=""/>
          <p:cNvSpPr txBox="1"/>
          <p:nvPr/>
        </p:nvSpPr>
        <p:spPr>
          <a:xfrm>
            <a:off x="5711190" y="2016074"/>
            <a:ext cx="138430" cy="2933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750" spc="-50" b="1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1750">
              <a:latin typeface="Calibri"/>
              <a:cs typeface="Calibri"/>
            </a:endParaRPr>
          </a:p>
        </p:txBody>
      </p:sp>
      <p:sp>
        <p:nvSpPr>
          <p:cNvPr id="13" name="object 13" descr=""/>
          <p:cNvSpPr/>
          <p:nvPr/>
        </p:nvSpPr>
        <p:spPr>
          <a:xfrm>
            <a:off x="5540502" y="1924050"/>
            <a:ext cx="535940" cy="535940"/>
          </a:xfrm>
          <a:custGeom>
            <a:avLst/>
            <a:gdLst/>
            <a:ahLst/>
            <a:cxnLst/>
            <a:rect l="l" t="t" r="r" b="b"/>
            <a:pathLst>
              <a:path w="535939" h="535939">
                <a:moveTo>
                  <a:pt x="267970" y="535939"/>
                </a:moveTo>
                <a:lnTo>
                  <a:pt x="316103" y="531621"/>
                </a:lnTo>
                <a:lnTo>
                  <a:pt x="361442" y="519175"/>
                </a:lnTo>
                <a:lnTo>
                  <a:pt x="403225" y="499363"/>
                </a:lnTo>
                <a:lnTo>
                  <a:pt x="440563" y="472820"/>
                </a:lnTo>
                <a:lnTo>
                  <a:pt x="472948" y="440562"/>
                </a:lnTo>
                <a:lnTo>
                  <a:pt x="499364" y="403224"/>
                </a:lnTo>
                <a:lnTo>
                  <a:pt x="519176" y="361441"/>
                </a:lnTo>
                <a:lnTo>
                  <a:pt x="531622" y="316102"/>
                </a:lnTo>
                <a:lnTo>
                  <a:pt x="535940" y="267969"/>
                </a:lnTo>
                <a:lnTo>
                  <a:pt x="531622" y="219836"/>
                </a:lnTo>
                <a:lnTo>
                  <a:pt x="519176" y="174497"/>
                </a:lnTo>
                <a:lnTo>
                  <a:pt x="499364" y="132714"/>
                </a:lnTo>
                <a:lnTo>
                  <a:pt x="472948" y="95249"/>
                </a:lnTo>
                <a:lnTo>
                  <a:pt x="440563" y="62991"/>
                </a:lnTo>
                <a:lnTo>
                  <a:pt x="403225" y="36575"/>
                </a:lnTo>
                <a:lnTo>
                  <a:pt x="361442" y="16763"/>
                </a:lnTo>
                <a:lnTo>
                  <a:pt x="316103" y="4317"/>
                </a:lnTo>
                <a:lnTo>
                  <a:pt x="267970" y="0"/>
                </a:lnTo>
                <a:lnTo>
                  <a:pt x="219837" y="4317"/>
                </a:lnTo>
                <a:lnTo>
                  <a:pt x="174498" y="16763"/>
                </a:lnTo>
                <a:lnTo>
                  <a:pt x="132715" y="36575"/>
                </a:lnTo>
                <a:lnTo>
                  <a:pt x="95377" y="62991"/>
                </a:lnTo>
                <a:lnTo>
                  <a:pt x="62992" y="95249"/>
                </a:lnTo>
                <a:lnTo>
                  <a:pt x="36576" y="132714"/>
                </a:lnTo>
                <a:lnTo>
                  <a:pt x="16764" y="174497"/>
                </a:lnTo>
                <a:lnTo>
                  <a:pt x="4318" y="219836"/>
                </a:lnTo>
                <a:lnTo>
                  <a:pt x="0" y="267969"/>
                </a:lnTo>
                <a:lnTo>
                  <a:pt x="4318" y="316102"/>
                </a:lnTo>
                <a:lnTo>
                  <a:pt x="16764" y="361441"/>
                </a:lnTo>
                <a:lnTo>
                  <a:pt x="36576" y="403224"/>
                </a:lnTo>
                <a:lnTo>
                  <a:pt x="62992" y="440562"/>
                </a:lnTo>
                <a:lnTo>
                  <a:pt x="95377" y="472820"/>
                </a:lnTo>
                <a:lnTo>
                  <a:pt x="132715" y="499363"/>
                </a:lnTo>
                <a:lnTo>
                  <a:pt x="174498" y="519175"/>
                </a:lnTo>
                <a:lnTo>
                  <a:pt x="219837" y="531621"/>
                </a:lnTo>
                <a:lnTo>
                  <a:pt x="267970" y="535939"/>
                </a:lnTo>
                <a:close/>
              </a:path>
            </a:pathLst>
          </a:custGeom>
          <a:ln w="16764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 descr=""/>
          <p:cNvSpPr txBox="1"/>
          <p:nvPr/>
        </p:nvSpPr>
        <p:spPr>
          <a:xfrm>
            <a:off x="5403850" y="5198490"/>
            <a:ext cx="4428490" cy="58356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2000"/>
              </a:lnSpc>
              <a:spcBef>
                <a:spcPts val="100"/>
              </a:spcBef>
            </a:pP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Rub</a:t>
            </a:r>
            <a:r>
              <a:rPr dirty="0" sz="1500" spc="21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your</a:t>
            </a:r>
            <a:r>
              <a:rPr dirty="0" sz="15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palm</a:t>
            </a:r>
            <a:r>
              <a:rPr dirty="0" sz="15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over</a:t>
            </a:r>
            <a:r>
              <a:rPr dirty="0" sz="1500"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dirty="0" sz="15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left</a:t>
            </a:r>
            <a:r>
              <a:rPr dirty="0" sz="15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21F1F"/>
                </a:solidFill>
                <a:latin typeface="Calibri"/>
                <a:cs typeface="Calibri"/>
              </a:rPr>
              <a:t>dorsum</a:t>
            </a:r>
            <a:r>
              <a:rPr dirty="0" sz="1500" spc="2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with</a:t>
            </a:r>
            <a:r>
              <a:rPr dirty="0" sz="15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35">
                <a:solidFill>
                  <a:srgbClr val="221F1F"/>
                </a:solidFill>
                <a:latin typeface="Calibri"/>
                <a:cs typeface="Calibri"/>
              </a:rPr>
              <a:t>interlaced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fingers</a:t>
            </a:r>
            <a:r>
              <a:rPr dirty="0" sz="1500" spc="2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dirty="0" sz="1500" spc="2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then</a:t>
            </a:r>
            <a:r>
              <a:rPr dirty="0" sz="1500" spc="22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repeat</a:t>
            </a:r>
            <a:r>
              <a:rPr dirty="0" sz="15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with</a:t>
            </a:r>
            <a:r>
              <a:rPr dirty="0" sz="1500" spc="21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dirty="0" sz="1500" spc="21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other</a:t>
            </a:r>
            <a:r>
              <a:rPr dirty="0" sz="15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30">
                <a:solidFill>
                  <a:srgbClr val="221F1F"/>
                </a:solidFill>
                <a:latin typeface="Calibri"/>
                <a:cs typeface="Calibri"/>
              </a:rPr>
              <a:t>hand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5" name="object 15" descr="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16" name="object 16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17" name="object 17" descr="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8" name="object 18" descr=""/>
          <p:cNvSpPr txBox="1"/>
          <p:nvPr/>
        </p:nvSpPr>
        <p:spPr>
          <a:xfrm>
            <a:off x="10153522" y="1099565"/>
            <a:ext cx="215900" cy="2699385"/>
          </a:xfrm>
          <a:prstGeom prst="rect">
            <a:avLst/>
          </a:prstGeom>
        </p:spPr>
        <p:txBody>
          <a:bodyPr wrap="square" lIns="0" tIns="0" rIns="0" bIns="0" rtlCol="0" vert="vert">
            <a:spAutoFit/>
          </a:bodyPr>
          <a:lstStyle/>
          <a:p>
            <a:pPr marL="12700">
              <a:lnSpc>
                <a:spcPts val="1525"/>
              </a:lnSpc>
            </a:pP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How</a:t>
            </a:r>
            <a:r>
              <a:rPr dirty="0" sz="1500" spc="17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to</a:t>
            </a:r>
            <a:r>
              <a:rPr dirty="0" sz="1500" spc="18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70" b="1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dirty="0" sz="1500" spc="24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dirty="0" sz="1500" spc="20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65" b="1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9" name="object 19" descr="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 descr=""/>
          <p:cNvSpPr txBox="1"/>
          <p:nvPr/>
        </p:nvSpPr>
        <p:spPr>
          <a:xfrm>
            <a:off x="10076180" y="500888"/>
            <a:ext cx="23304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25">
                <a:solidFill>
                  <a:srgbClr val="FFFFFF"/>
                </a:solidFill>
                <a:latin typeface="Calibri"/>
                <a:cs typeface="Calibri"/>
              </a:rPr>
              <a:t>22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1" name="object 21" descr=""/>
          <p:cNvSpPr/>
          <p:nvPr/>
        </p:nvSpPr>
        <p:spPr>
          <a:xfrm>
            <a:off x="4227576" y="7139940"/>
            <a:ext cx="3637915" cy="0"/>
          </a:xfrm>
          <a:custGeom>
            <a:avLst/>
            <a:gdLst/>
            <a:ahLst/>
            <a:cxnLst/>
            <a:rect l="l" t="t" r="r" b="b"/>
            <a:pathLst>
              <a:path w="3637915" h="0">
                <a:moveTo>
                  <a:pt x="0" y="0"/>
                </a:moveTo>
                <a:lnTo>
                  <a:pt x="3637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22" name="object 22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349740" y="6920483"/>
            <a:ext cx="381000" cy="406908"/>
          </a:xfrm>
          <a:prstGeom prst="rect">
            <a:avLst/>
          </a:prstGeom>
        </p:spPr>
      </p:pic>
      <p:pic>
        <p:nvPicPr>
          <p:cNvPr id="23" name="object 23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691371" y="6903719"/>
            <a:ext cx="411479" cy="420623"/>
          </a:xfrm>
          <a:prstGeom prst="rect">
            <a:avLst/>
          </a:prstGeom>
        </p:spPr>
      </p:pic>
      <p:grpSp>
        <p:nvGrpSpPr>
          <p:cNvPr id="24" name="object 24" descr="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25" name="object 25" descr="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7" name="object 27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pic>
        <p:nvPicPr>
          <p:cNvPr id="28" name="object 28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042164" y="6926612"/>
            <a:ext cx="431275" cy="419066"/>
          </a:xfrm>
          <a:prstGeom prst="rect">
            <a:avLst/>
          </a:prstGeom>
        </p:spPr>
      </p:pic>
      <p:sp>
        <p:nvSpPr>
          <p:cNvPr id="29" name="object 29" descr=""/>
          <p:cNvSpPr txBox="1"/>
          <p:nvPr/>
        </p:nvSpPr>
        <p:spPr>
          <a:xfrm>
            <a:off x="9681921" y="6356019"/>
            <a:ext cx="582295" cy="3943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dirty="0" sz="900" spc="-10">
                <a:latin typeface="Calibri"/>
                <a:cs typeface="Calibri"/>
              </a:rPr>
              <a:t>Version</a:t>
            </a:r>
            <a:r>
              <a:rPr dirty="0" sz="900" spc="5">
                <a:latin typeface="Calibri"/>
                <a:cs typeface="Calibri"/>
              </a:rPr>
              <a:t> </a:t>
            </a:r>
            <a:r>
              <a:rPr dirty="0" sz="900" spc="-25">
                <a:latin typeface="Calibri"/>
                <a:cs typeface="Calibri"/>
              </a:rPr>
              <a:t>1.0</a:t>
            </a:r>
            <a:r>
              <a:rPr dirty="0" sz="900" spc="500">
                <a:latin typeface="Calibri"/>
                <a:cs typeface="Calibri"/>
              </a:rPr>
              <a:t> </a:t>
            </a:r>
            <a:r>
              <a:rPr dirty="0" sz="900" spc="-30">
                <a:latin typeface="Calibri"/>
                <a:cs typeface="Calibri"/>
              </a:rPr>
              <a:t>15-SEP-</a:t>
            </a:r>
            <a:r>
              <a:rPr dirty="0" sz="900" spc="-20">
                <a:latin typeface="Calibri"/>
                <a:cs typeface="Calibri"/>
              </a:rPr>
              <a:t>2023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30" name="object 30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30"/>
              </a:lnSpc>
            </a:pPr>
            <a:r>
              <a:rPr dirty="0"/>
              <a:t>Module</a:t>
            </a:r>
            <a:r>
              <a:rPr dirty="0" spc="190"/>
              <a:t> </a:t>
            </a:r>
            <a:r>
              <a:rPr dirty="0" spc="-65"/>
              <a:t>1a:</a:t>
            </a:r>
            <a:r>
              <a:rPr dirty="0" spc="15"/>
              <a:t> </a:t>
            </a:r>
            <a:r>
              <a:rPr dirty="0" spc="50"/>
              <a:t>Hand</a:t>
            </a:r>
            <a:r>
              <a:rPr dirty="0" spc="210"/>
              <a:t> </a:t>
            </a:r>
            <a:r>
              <a:rPr dirty="0" spc="45"/>
              <a:t>hygiene</a:t>
            </a:r>
            <a:r>
              <a:rPr dirty="0" spc="225"/>
              <a:t> </a:t>
            </a:r>
            <a:r>
              <a:rPr dirty="0"/>
              <a:t>at</a:t>
            </a:r>
            <a:r>
              <a:rPr dirty="0" spc="165"/>
              <a:t> </a:t>
            </a:r>
            <a:r>
              <a:rPr dirty="0" spc="50"/>
              <a:t>every</a:t>
            </a:r>
            <a:r>
              <a:rPr dirty="0" spc="180"/>
              <a:t> </a:t>
            </a:r>
            <a:r>
              <a:rPr dirty="0" spc="45"/>
              <a:t>moment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376545" algn="l"/>
              </a:tabLst>
            </a:pPr>
            <a:r>
              <a:rPr dirty="0" spc="100"/>
              <a:t>How</a:t>
            </a:r>
            <a:r>
              <a:rPr dirty="0" spc="215"/>
              <a:t> </a:t>
            </a:r>
            <a:r>
              <a:rPr dirty="0" spc="90"/>
              <a:t>to</a:t>
            </a:r>
            <a:r>
              <a:rPr dirty="0" spc="220"/>
              <a:t> </a:t>
            </a:r>
            <a:r>
              <a:rPr dirty="0" spc="180"/>
              <a:t>handwash</a:t>
            </a:r>
            <a:r>
              <a:rPr dirty="0" spc="325"/>
              <a:t> </a:t>
            </a:r>
            <a:r>
              <a:rPr dirty="0" spc="150"/>
              <a:t>using</a:t>
            </a:r>
            <a:r>
              <a:rPr dirty="0" spc="295"/>
              <a:t> </a:t>
            </a:r>
            <a:r>
              <a:rPr dirty="0" spc="170"/>
              <a:t>soap</a:t>
            </a:r>
            <a:r>
              <a:rPr dirty="0"/>
              <a:t>	</a:t>
            </a:r>
            <a:r>
              <a:rPr dirty="0" spc="155"/>
              <a:t>and</a:t>
            </a:r>
            <a:r>
              <a:rPr dirty="0" spc="325"/>
              <a:t> </a:t>
            </a:r>
            <a:r>
              <a:rPr dirty="0" spc="100"/>
              <a:t>water</a:t>
            </a:r>
          </a:p>
        </p:txBody>
      </p:sp>
      <p:grpSp>
        <p:nvGrpSpPr>
          <p:cNvPr id="3" name="object 3" descr=""/>
          <p:cNvGrpSpPr/>
          <p:nvPr/>
        </p:nvGrpSpPr>
        <p:grpSpPr>
          <a:xfrm>
            <a:off x="539495" y="1807463"/>
            <a:ext cx="4468495" cy="3241675"/>
            <a:chOff x="539495" y="1807463"/>
            <a:chExt cx="4468495" cy="3241675"/>
          </a:xfrm>
        </p:grpSpPr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39495" y="1807463"/>
              <a:ext cx="4468368" cy="3241548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656843" y="1923287"/>
              <a:ext cx="535940" cy="535940"/>
            </a:xfrm>
            <a:custGeom>
              <a:avLst/>
              <a:gdLst/>
              <a:ahLst/>
              <a:cxnLst/>
              <a:rect l="l" t="t" r="r" b="b"/>
              <a:pathLst>
                <a:path w="535940" h="535939">
                  <a:moveTo>
                    <a:pt x="267957" y="0"/>
                  </a:moveTo>
                  <a:lnTo>
                    <a:pt x="219798" y="4318"/>
                  </a:lnTo>
                  <a:lnTo>
                    <a:pt x="174459" y="16764"/>
                  </a:lnTo>
                  <a:lnTo>
                    <a:pt x="132715" y="36576"/>
                  </a:lnTo>
                  <a:lnTo>
                    <a:pt x="95313" y="62992"/>
                  </a:lnTo>
                  <a:lnTo>
                    <a:pt x="63017" y="95250"/>
                  </a:lnTo>
                  <a:lnTo>
                    <a:pt x="36588" y="132715"/>
                  </a:lnTo>
                  <a:lnTo>
                    <a:pt x="16764" y="174498"/>
                  </a:lnTo>
                  <a:lnTo>
                    <a:pt x="4318" y="219836"/>
                  </a:lnTo>
                  <a:lnTo>
                    <a:pt x="0" y="267970"/>
                  </a:lnTo>
                  <a:lnTo>
                    <a:pt x="4318" y="316103"/>
                  </a:lnTo>
                  <a:lnTo>
                    <a:pt x="16764" y="361442"/>
                  </a:lnTo>
                  <a:lnTo>
                    <a:pt x="36588" y="403225"/>
                  </a:lnTo>
                  <a:lnTo>
                    <a:pt x="63017" y="440563"/>
                  </a:lnTo>
                  <a:lnTo>
                    <a:pt x="95313" y="472820"/>
                  </a:lnTo>
                  <a:lnTo>
                    <a:pt x="132715" y="499364"/>
                  </a:lnTo>
                  <a:lnTo>
                    <a:pt x="174459" y="519176"/>
                  </a:lnTo>
                  <a:lnTo>
                    <a:pt x="219798" y="531622"/>
                  </a:lnTo>
                  <a:lnTo>
                    <a:pt x="267957" y="535940"/>
                  </a:lnTo>
                  <a:lnTo>
                    <a:pt x="316115" y="531622"/>
                  </a:lnTo>
                  <a:lnTo>
                    <a:pt x="361454" y="519176"/>
                  </a:lnTo>
                  <a:lnTo>
                    <a:pt x="403199" y="499364"/>
                  </a:lnTo>
                  <a:lnTo>
                    <a:pt x="440588" y="472820"/>
                  </a:lnTo>
                  <a:lnTo>
                    <a:pt x="472884" y="440563"/>
                  </a:lnTo>
                  <a:lnTo>
                    <a:pt x="499325" y="403225"/>
                  </a:lnTo>
                  <a:lnTo>
                    <a:pt x="519150" y="361442"/>
                  </a:lnTo>
                  <a:lnTo>
                    <a:pt x="531596" y="316103"/>
                  </a:lnTo>
                  <a:lnTo>
                    <a:pt x="535914" y="267970"/>
                  </a:lnTo>
                  <a:lnTo>
                    <a:pt x="531596" y="219836"/>
                  </a:lnTo>
                  <a:lnTo>
                    <a:pt x="519150" y="174498"/>
                  </a:lnTo>
                  <a:lnTo>
                    <a:pt x="499325" y="132715"/>
                  </a:lnTo>
                  <a:lnTo>
                    <a:pt x="472884" y="95250"/>
                  </a:lnTo>
                  <a:lnTo>
                    <a:pt x="440588" y="62992"/>
                  </a:lnTo>
                  <a:lnTo>
                    <a:pt x="403199" y="36576"/>
                  </a:lnTo>
                  <a:lnTo>
                    <a:pt x="361454" y="16764"/>
                  </a:lnTo>
                  <a:lnTo>
                    <a:pt x="316115" y="4318"/>
                  </a:lnTo>
                  <a:lnTo>
                    <a:pt x="267957" y="0"/>
                  </a:lnTo>
                  <a:close/>
                </a:path>
              </a:pathLst>
            </a:custGeom>
            <a:solidFill>
              <a:srgbClr val="F87C1F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" name="object 6" descr=""/>
          <p:cNvGrpSpPr/>
          <p:nvPr/>
        </p:nvGrpSpPr>
        <p:grpSpPr>
          <a:xfrm>
            <a:off x="5422391" y="1799844"/>
            <a:ext cx="4337685" cy="3147060"/>
            <a:chOff x="5422391" y="1799844"/>
            <a:chExt cx="4337685" cy="3147060"/>
          </a:xfrm>
        </p:grpSpPr>
        <p:pic>
          <p:nvPicPr>
            <p:cNvPr id="7" name="object 7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422391" y="1799844"/>
              <a:ext cx="4337304" cy="3147060"/>
            </a:xfrm>
            <a:prstGeom prst="rect">
              <a:avLst/>
            </a:prstGeom>
          </p:spPr>
        </p:pic>
        <p:sp>
          <p:nvSpPr>
            <p:cNvPr id="8" name="object 8" descr=""/>
            <p:cNvSpPr/>
            <p:nvPr/>
          </p:nvSpPr>
          <p:spPr>
            <a:xfrm>
              <a:off x="5539739" y="1923288"/>
              <a:ext cx="535940" cy="535940"/>
            </a:xfrm>
            <a:custGeom>
              <a:avLst/>
              <a:gdLst/>
              <a:ahLst/>
              <a:cxnLst/>
              <a:rect l="l" t="t" r="r" b="b"/>
              <a:pathLst>
                <a:path w="535939" h="535939">
                  <a:moveTo>
                    <a:pt x="267970" y="0"/>
                  </a:moveTo>
                  <a:lnTo>
                    <a:pt x="219837" y="4318"/>
                  </a:lnTo>
                  <a:lnTo>
                    <a:pt x="174498" y="16764"/>
                  </a:lnTo>
                  <a:lnTo>
                    <a:pt x="132715" y="36576"/>
                  </a:lnTo>
                  <a:lnTo>
                    <a:pt x="95377" y="62992"/>
                  </a:lnTo>
                  <a:lnTo>
                    <a:pt x="62992" y="95250"/>
                  </a:lnTo>
                  <a:lnTo>
                    <a:pt x="36576" y="132715"/>
                  </a:lnTo>
                  <a:lnTo>
                    <a:pt x="16764" y="174498"/>
                  </a:lnTo>
                  <a:lnTo>
                    <a:pt x="4318" y="219836"/>
                  </a:lnTo>
                  <a:lnTo>
                    <a:pt x="0" y="267970"/>
                  </a:lnTo>
                  <a:lnTo>
                    <a:pt x="4318" y="316103"/>
                  </a:lnTo>
                  <a:lnTo>
                    <a:pt x="16764" y="361442"/>
                  </a:lnTo>
                  <a:lnTo>
                    <a:pt x="36576" y="403225"/>
                  </a:lnTo>
                  <a:lnTo>
                    <a:pt x="62992" y="440563"/>
                  </a:lnTo>
                  <a:lnTo>
                    <a:pt x="95377" y="472820"/>
                  </a:lnTo>
                  <a:lnTo>
                    <a:pt x="132715" y="499364"/>
                  </a:lnTo>
                  <a:lnTo>
                    <a:pt x="174498" y="519176"/>
                  </a:lnTo>
                  <a:lnTo>
                    <a:pt x="219837" y="531622"/>
                  </a:lnTo>
                  <a:lnTo>
                    <a:pt x="267970" y="535940"/>
                  </a:lnTo>
                  <a:lnTo>
                    <a:pt x="316103" y="531622"/>
                  </a:lnTo>
                  <a:lnTo>
                    <a:pt x="361442" y="519176"/>
                  </a:lnTo>
                  <a:lnTo>
                    <a:pt x="403225" y="499364"/>
                  </a:lnTo>
                  <a:lnTo>
                    <a:pt x="440563" y="472820"/>
                  </a:lnTo>
                  <a:lnTo>
                    <a:pt x="472948" y="440563"/>
                  </a:lnTo>
                  <a:lnTo>
                    <a:pt x="499364" y="403225"/>
                  </a:lnTo>
                  <a:lnTo>
                    <a:pt x="519176" y="361442"/>
                  </a:lnTo>
                  <a:lnTo>
                    <a:pt x="531622" y="316103"/>
                  </a:lnTo>
                  <a:lnTo>
                    <a:pt x="535940" y="267970"/>
                  </a:lnTo>
                  <a:lnTo>
                    <a:pt x="531622" y="219836"/>
                  </a:lnTo>
                  <a:lnTo>
                    <a:pt x="519176" y="174498"/>
                  </a:lnTo>
                  <a:lnTo>
                    <a:pt x="499364" y="132715"/>
                  </a:lnTo>
                  <a:lnTo>
                    <a:pt x="472948" y="95250"/>
                  </a:lnTo>
                  <a:lnTo>
                    <a:pt x="440563" y="62992"/>
                  </a:lnTo>
                  <a:lnTo>
                    <a:pt x="403225" y="36576"/>
                  </a:lnTo>
                  <a:lnTo>
                    <a:pt x="361442" y="16764"/>
                  </a:lnTo>
                  <a:lnTo>
                    <a:pt x="316103" y="4318"/>
                  </a:lnTo>
                  <a:lnTo>
                    <a:pt x="267970" y="0"/>
                  </a:lnTo>
                  <a:close/>
                </a:path>
              </a:pathLst>
            </a:custGeom>
            <a:solidFill>
              <a:srgbClr val="F87C1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" name="object 9" descr=""/>
          <p:cNvSpPr txBox="1"/>
          <p:nvPr/>
        </p:nvSpPr>
        <p:spPr>
          <a:xfrm>
            <a:off x="526795" y="5198490"/>
            <a:ext cx="3417570" cy="58356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2000"/>
              </a:lnSpc>
              <a:spcBef>
                <a:spcPts val="100"/>
              </a:spcBef>
            </a:pP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Rub</a:t>
            </a:r>
            <a:r>
              <a:rPr dirty="0" sz="15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your</a:t>
            </a:r>
            <a:r>
              <a:rPr dirty="0" sz="15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hands</a:t>
            </a:r>
            <a:r>
              <a:rPr dirty="0" sz="1500" spc="229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palm</a:t>
            </a:r>
            <a:r>
              <a:rPr dirty="0" sz="15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to</a:t>
            </a:r>
            <a:r>
              <a:rPr dirty="0" sz="15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palm</a:t>
            </a:r>
            <a:r>
              <a:rPr dirty="0" sz="15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with</a:t>
            </a:r>
            <a:r>
              <a:rPr dirty="0" sz="15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0">
                <a:solidFill>
                  <a:srgbClr val="221F1F"/>
                </a:solidFill>
                <a:latin typeface="Calibri"/>
                <a:cs typeface="Calibri"/>
              </a:rPr>
              <a:t>your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fingers</a:t>
            </a:r>
            <a:r>
              <a:rPr dirty="0" sz="15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35">
                <a:solidFill>
                  <a:srgbClr val="221F1F"/>
                </a:solidFill>
                <a:latin typeface="Calibri"/>
                <a:cs typeface="Calibri"/>
              </a:rPr>
              <a:t>interlaced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830681" y="2016074"/>
            <a:ext cx="138430" cy="2933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750" spc="-50" b="1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1750">
              <a:latin typeface="Calibri"/>
              <a:cs typeface="Calibri"/>
            </a:endParaRPr>
          </a:p>
        </p:txBody>
      </p:sp>
      <p:sp>
        <p:nvSpPr>
          <p:cNvPr id="11" name="object 11" descr=""/>
          <p:cNvSpPr/>
          <p:nvPr/>
        </p:nvSpPr>
        <p:spPr>
          <a:xfrm>
            <a:off x="657605" y="1924050"/>
            <a:ext cx="535940" cy="535940"/>
          </a:xfrm>
          <a:custGeom>
            <a:avLst/>
            <a:gdLst/>
            <a:ahLst/>
            <a:cxnLst/>
            <a:rect l="l" t="t" r="r" b="b"/>
            <a:pathLst>
              <a:path w="535940" h="535939">
                <a:moveTo>
                  <a:pt x="267957" y="535939"/>
                </a:moveTo>
                <a:lnTo>
                  <a:pt x="316115" y="531621"/>
                </a:lnTo>
                <a:lnTo>
                  <a:pt x="361454" y="519175"/>
                </a:lnTo>
                <a:lnTo>
                  <a:pt x="403199" y="499363"/>
                </a:lnTo>
                <a:lnTo>
                  <a:pt x="440588" y="472820"/>
                </a:lnTo>
                <a:lnTo>
                  <a:pt x="472884" y="440562"/>
                </a:lnTo>
                <a:lnTo>
                  <a:pt x="499325" y="403224"/>
                </a:lnTo>
                <a:lnTo>
                  <a:pt x="519150" y="361441"/>
                </a:lnTo>
                <a:lnTo>
                  <a:pt x="531596" y="316102"/>
                </a:lnTo>
                <a:lnTo>
                  <a:pt x="535914" y="267969"/>
                </a:lnTo>
                <a:lnTo>
                  <a:pt x="531596" y="219836"/>
                </a:lnTo>
                <a:lnTo>
                  <a:pt x="519150" y="174497"/>
                </a:lnTo>
                <a:lnTo>
                  <a:pt x="499325" y="132714"/>
                </a:lnTo>
                <a:lnTo>
                  <a:pt x="472884" y="95249"/>
                </a:lnTo>
                <a:lnTo>
                  <a:pt x="440588" y="62991"/>
                </a:lnTo>
                <a:lnTo>
                  <a:pt x="403199" y="36575"/>
                </a:lnTo>
                <a:lnTo>
                  <a:pt x="361454" y="16763"/>
                </a:lnTo>
                <a:lnTo>
                  <a:pt x="316115" y="4317"/>
                </a:lnTo>
                <a:lnTo>
                  <a:pt x="267957" y="0"/>
                </a:lnTo>
                <a:lnTo>
                  <a:pt x="219798" y="4317"/>
                </a:lnTo>
                <a:lnTo>
                  <a:pt x="174459" y="16763"/>
                </a:lnTo>
                <a:lnTo>
                  <a:pt x="132715" y="36575"/>
                </a:lnTo>
                <a:lnTo>
                  <a:pt x="95313" y="62991"/>
                </a:lnTo>
                <a:lnTo>
                  <a:pt x="63017" y="95249"/>
                </a:lnTo>
                <a:lnTo>
                  <a:pt x="36588" y="132714"/>
                </a:lnTo>
                <a:lnTo>
                  <a:pt x="16764" y="174497"/>
                </a:lnTo>
                <a:lnTo>
                  <a:pt x="4318" y="219836"/>
                </a:lnTo>
                <a:lnTo>
                  <a:pt x="0" y="267969"/>
                </a:lnTo>
                <a:lnTo>
                  <a:pt x="4318" y="316102"/>
                </a:lnTo>
                <a:lnTo>
                  <a:pt x="16764" y="361441"/>
                </a:lnTo>
                <a:lnTo>
                  <a:pt x="36588" y="403224"/>
                </a:lnTo>
                <a:lnTo>
                  <a:pt x="63017" y="440562"/>
                </a:lnTo>
                <a:lnTo>
                  <a:pt x="95313" y="472820"/>
                </a:lnTo>
                <a:lnTo>
                  <a:pt x="132715" y="499363"/>
                </a:lnTo>
                <a:lnTo>
                  <a:pt x="174459" y="519175"/>
                </a:lnTo>
                <a:lnTo>
                  <a:pt x="219798" y="531621"/>
                </a:lnTo>
                <a:lnTo>
                  <a:pt x="267957" y="535939"/>
                </a:lnTo>
                <a:close/>
              </a:path>
            </a:pathLst>
          </a:custGeom>
          <a:ln w="16764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 descr=""/>
          <p:cNvSpPr txBox="1"/>
          <p:nvPr/>
        </p:nvSpPr>
        <p:spPr>
          <a:xfrm>
            <a:off x="5712078" y="2016074"/>
            <a:ext cx="138430" cy="2933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750" spc="-50" b="1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endParaRPr sz="1750">
              <a:latin typeface="Calibri"/>
              <a:cs typeface="Calibri"/>
            </a:endParaRPr>
          </a:p>
        </p:txBody>
      </p:sp>
      <p:sp>
        <p:nvSpPr>
          <p:cNvPr id="13" name="object 13" descr=""/>
          <p:cNvSpPr/>
          <p:nvPr/>
        </p:nvSpPr>
        <p:spPr>
          <a:xfrm>
            <a:off x="5540502" y="1924050"/>
            <a:ext cx="535940" cy="535940"/>
          </a:xfrm>
          <a:custGeom>
            <a:avLst/>
            <a:gdLst/>
            <a:ahLst/>
            <a:cxnLst/>
            <a:rect l="l" t="t" r="r" b="b"/>
            <a:pathLst>
              <a:path w="535939" h="535939">
                <a:moveTo>
                  <a:pt x="267970" y="535939"/>
                </a:moveTo>
                <a:lnTo>
                  <a:pt x="316103" y="531621"/>
                </a:lnTo>
                <a:lnTo>
                  <a:pt x="361442" y="519175"/>
                </a:lnTo>
                <a:lnTo>
                  <a:pt x="403225" y="499363"/>
                </a:lnTo>
                <a:lnTo>
                  <a:pt x="440563" y="472820"/>
                </a:lnTo>
                <a:lnTo>
                  <a:pt x="472948" y="440562"/>
                </a:lnTo>
                <a:lnTo>
                  <a:pt x="499364" y="403224"/>
                </a:lnTo>
                <a:lnTo>
                  <a:pt x="519176" y="361441"/>
                </a:lnTo>
                <a:lnTo>
                  <a:pt x="531622" y="316102"/>
                </a:lnTo>
                <a:lnTo>
                  <a:pt x="535940" y="267969"/>
                </a:lnTo>
                <a:lnTo>
                  <a:pt x="531622" y="219836"/>
                </a:lnTo>
                <a:lnTo>
                  <a:pt x="519176" y="174497"/>
                </a:lnTo>
                <a:lnTo>
                  <a:pt x="499364" y="132714"/>
                </a:lnTo>
                <a:lnTo>
                  <a:pt x="472948" y="95249"/>
                </a:lnTo>
                <a:lnTo>
                  <a:pt x="440563" y="62991"/>
                </a:lnTo>
                <a:lnTo>
                  <a:pt x="403225" y="36575"/>
                </a:lnTo>
                <a:lnTo>
                  <a:pt x="361442" y="16763"/>
                </a:lnTo>
                <a:lnTo>
                  <a:pt x="316103" y="4317"/>
                </a:lnTo>
                <a:lnTo>
                  <a:pt x="267970" y="0"/>
                </a:lnTo>
                <a:lnTo>
                  <a:pt x="219837" y="4317"/>
                </a:lnTo>
                <a:lnTo>
                  <a:pt x="174498" y="16763"/>
                </a:lnTo>
                <a:lnTo>
                  <a:pt x="132715" y="36575"/>
                </a:lnTo>
                <a:lnTo>
                  <a:pt x="95377" y="62991"/>
                </a:lnTo>
                <a:lnTo>
                  <a:pt x="62992" y="95249"/>
                </a:lnTo>
                <a:lnTo>
                  <a:pt x="36576" y="132714"/>
                </a:lnTo>
                <a:lnTo>
                  <a:pt x="16764" y="174497"/>
                </a:lnTo>
                <a:lnTo>
                  <a:pt x="4318" y="219836"/>
                </a:lnTo>
                <a:lnTo>
                  <a:pt x="0" y="267969"/>
                </a:lnTo>
                <a:lnTo>
                  <a:pt x="4318" y="316102"/>
                </a:lnTo>
                <a:lnTo>
                  <a:pt x="16764" y="361441"/>
                </a:lnTo>
                <a:lnTo>
                  <a:pt x="36576" y="403224"/>
                </a:lnTo>
                <a:lnTo>
                  <a:pt x="62992" y="440562"/>
                </a:lnTo>
                <a:lnTo>
                  <a:pt x="95377" y="472820"/>
                </a:lnTo>
                <a:lnTo>
                  <a:pt x="132715" y="499363"/>
                </a:lnTo>
                <a:lnTo>
                  <a:pt x="174498" y="519175"/>
                </a:lnTo>
                <a:lnTo>
                  <a:pt x="219837" y="531621"/>
                </a:lnTo>
                <a:lnTo>
                  <a:pt x="267970" y="535939"/>
                </a:lnTo>
                <a:close/>
              </a:path>
            </a:pathLst>
          </a:custGeom>
          <a:ln w="16764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 descr=""/>
          <p:cNvSpPr txBox="1"/>
          <p:nvPr/>
        </p:nvSpPr>
        <p:spPr>
          <a:xfrm>
            <a:off x="5403850" y="5178043"/>
            <a:ext cx="4150360" cy="86233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22100"/>
              </a:lnSpc>
              <a:spcBef>
                <a:spcPts val="95"/>
              </a:spcBef>
            </a:pP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Curl</a:t>
            </a:r>
            <a:r>
              <a:rPr dirty="0" sz="15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your</a:t>
            </a:r>
            <a:r>
              <a:rPr dirty="0" sz="15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hands</a:t>
            </a:r>
            <a:r>
              <a:rPr dirty="0" sz="1500" spc="229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so</a:t>
            </a:r>
            <a:r>
              <a:rPr dirty="0" sz="1500" spc="2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that</a:t>
            </a:r>
            <a:r>
              <a:rPr dirty="0" sz="15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dirty="0" sz="15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21F1F"/>
                </a:solidFill>
                <a:latin typeface="Calibri"/>
                <a:cs typeface="Calibri"/>
              </a:rPr>
              <a:t>back</a:t>
            </a:r>
            <a:r>
              <a:rPr dirty="0" sz="1500" spc="2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of</a:t>
            </a:r>
            <a:r>
              <a:rPr dirty="0" sz="1500" spc="20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your</a:t>
            </a:r>
            <a:r>
              <a:rPr dirty="0" sz="15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35">
                <a:solidFill>
                  <a:srgbClr val="221F1F"/>
                </a:solidFill>
                <a:latin typeface="Calibri"/>
                <a:cs typeface="Calibri"/>
              </a:rPr>
              <a:t>fingers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are</a:t>
            </a:r>
            <a:r>
              <a:rPr dirty="0" sz="15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against</a:t>
            </a:r>
            <a:r>
              <a:rPr dirty="0" sz="15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your</a:t>
            </a:r>
            <a:r>
              <a:rPr dirty="0" sz="15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21F1F"/>
                </a:solidFill>
                <a:latin typeface="Calibri"/>
                <a:cs typeface="Calibri"/>
              </a:rPr>
              <a:t>opposing</a:t>
            </a:r>
            <a:r>
              <a:rPr dirty="0" sz="1500" spc="2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palm</a:t>
            </a:r>
            <a:r>
              <a:rPr dirty="0" sz="1500"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with</a:t>
            </a:r>
            <a:r>
              <a:rPr dirty="0" sz="1500" spc="20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0">
                <a:solidFill>
                  <a:srgbClr val="221F1F"/>
                </a:solidFill>
                <a:latin typeface="Calibri"/>
                <a:cs typeface="Calibri"/>
              </a:rPr>
              <a:t>your</a:t>
            </a:r>
            <a:r>
              <a:rPr dirty="0" sz="1500" spc="5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fingers</a:t>
            </a:r>
            <a:r>
              <a:rPr dirty="0" sz="15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35">
                <a:solidFill>
                  <a:srgbClr val="221F1F"/>
                </a:solidFill>
                <a:latin typeface="Calibri"/>
                <a:cs typeface="Calibri"/>
              </a:rPr>
              <a:t>interlocked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5" name="object 15" descr="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16" name="object 16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17" name="object 17" descr="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8" name="object 18" descr=""/>
          <p:cNvSpPr txBox="1"/>
          <p:nvPr/>
        </p:nvSpPr>
        <p:spPr>
          <a:xfrm>
            <a:off x="10153522" y="1099565"/>
            <a:ext cx="215900" cy="2699385"/>
          </a:xfrm>
          <a:prstGeom prst="rect">
            <a:avLst/>
          </a:prstGeom>
        </p:spPr>
        <p:txBody>
          <a:bodyPr wrap="square" lIns="0" tIns="0" rIns="0" bIns="0" rtlCol="0" vert="vert">
            <a:spAutoFit/>
          </a:bodyPr>
          <a:lstStyle/>
          <a:p>
            <a:pPr marL="12700">
              <a:lnSpc>
                <a:spcPts val="1525"/>
              </a:lnSpc>
            </a:pP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How</a:t>
            </a:r>
            <a:r>
              <a:rPr dirty="0" sz="1500" spc="17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to</a:t>
            </a:r>
            <a:r>
              <a:rPr dirty="0" sz="1500" spc="18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70" b="1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dirty="0" sz="1500" spc="24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dirty="0" sz="1500" spc="20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65" b="1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9" name="object 19" descr="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 descr=""/>
          <p:cNvSpPr txBox="1"/>
          <p:nvPr/>
        </p:nvSpPr>
        <p:spPr>
          <a:xfrm>
            <a:off x="10074656" y="500888"/>
            <a:ext cx="23876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40">
                <a:solidFill>
                  <a:srgbClr val="FFFFFF"/>
                </a:solidFill>
                <a:latin typeface="Calibri"/>
                <a:cs typeface="Calibri"/>
              </a:rPr>
              <a:t>23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1" name="object 21" descr=""/>
          <p:cNvSpPr/>
          <p:nvPr/>
        </p:nvSpPr>
        <p:spPr>
          <a:xfrm>
            <a:off x="4227576" y="7139940"/>
            <a:ext cx="3637915" cy="0"/>
          </a:xfrm>
          <a:custGeom>
            <a:avLst/>
            <a:gdLst/>
            <a:ahLst/>
            <a:cxnLst/>
            <a:rect l="l" t="t" r="r" b="b"/>
            <a:pathLst>
              <a:path w="3637915" h="0">
                <a:moveTo>
                  <a:pt x="0" y="0"/>
                </a:moveTo>
                <a:lnTo>
                  <a:pt x="3637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22" name="object 22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349740" y="6920483"/>
            <a:ext cx="381000" cy="406908"/>
          </a:xfrm>
          <a:prstGeom prst="rect">
            <a:avLst/>
          </a:prstGeom>
        </p:spPr>
      </p:pic>
      <p:pic>
        <p:nvPicPr>
          <p:cNvPr id="23" name="object 23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691371" y="6903719"/>
            <a:ext cx="411479" cy="420623"/>
          </a:xfrm>
          <a:prstGeom prst="rect">
            <a:avLst/>
          </a:prstGeom>
        </p:spPr>
      </p:pic>
      <p:grpSp>
        <p:nvGrpSpPr>
          <p:cNvPr id="24" name="object 24" descr="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25" name="object 25" descr="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7" name="object 27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pic>
        <p:nvPicPr>
          <p:cNvPr id="28" name="object 28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042164" y="6926612"/>
            <a:ext cx="431275" cy="419066"/>
          </a:xfrm>
          <a:prstGeom prst="rect">
            <a:avLst/>
          </a:prstGeom>
        </p:spPr>
      </p:pic>
      <p:sp>
        <p:nvSpPr>
          <p:cNvPr id="29" name="object 29" descr=""/>
          <p:cNvSpPr txBox="1"/>
          <p:nvPr/>
        </p:nvSpPr>
        <p:spPr>
          <a:xfrm>
            <a:off x="9681921" y="6344373"/>
            <a:ext cx="582295" cy="3943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dirty="0" sz="900" spc="-10">
                <a:latin typeface="Calibri"/>
                <a:cs typeface="Calibri"/>
              </a:rPr>
              <a:t>Version</a:t>
            </a:r>
            <a:r>
              <a:rPr dirty="0" sz="900" spc="5">
                <a:latin typeface="Calibri"/>
                <a:cs typeface="Calibri"/>
              </a:rPr>
              <a:t> </a:t>
            </a:r>
            <a:r>
              <a:rPr dirty="0" sz="900" spc="-25">
                <a:latin typeface="Calibri"/>
                <a:cs typeface="Calibri"/>
              </a:rPr>
              <a:t>1.0</a:t>
            </a:r>
            <a:r>
              <a:rPr dirty="0" sz="900" spc="500">
                <a:latin typeface="Calibri"/>
                <a:cs typeface="Calibri"/>
              </a:rPr>
              <a:t> </a:t>
            </a:r>
            <a:r>
              <a:rPr dirty="0" sz="900" spc="-30">
                <a:latin typeface="Calibri"/>
                <a:cs typeface="Calibri"/>
              </a:rPr>
              <a:t>15-SEP-</a:t>
            </a:r>
            <a:r>
              <a:rPr dirty="0" sz="900" spc="-20">
                <a:latin typeface="Calibri"/>
                <a:cs typeface="Calibri"/>
              </a:rPr>
              <a:t>2023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30" name="object 30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30"/>
              </a:lnSpc>
            </a:pPr>
            <a:r>
              <a:rPr dirty="0"/>
              <a:t>Module</a:t>
            </a:r>
            <a:r>
              <a:rPr dirty="0" spc="190"/>
              <a:t> </a:t>
            </a:r>
            <a:r>
              <a:rPr dirty="0" spc="-65"/>
              <a:t>1a:</a:t>
            </a:r>
            <a:r>
              <a:rPr dirty="0" spc="15"/>
              <a:t> </a:t>
            </a:r>
            <a:r>
              <a:rPr dirty="0" spc="50"/>
              <a:t>Hand</a:t>
            </a:r>
            <a:r>
              <a:rPr dirty="0" spc="210"/>
              <a:t> </a:t>
            </a:r>
            <a:r>
              <a:rPr dirty="0" spc="45"/>
              <a:t>hygiene</a:t>
            </a:r>
            <a:r>
              <a:rPr dirty="0" spc="225"/>
              <a:t> </a:t>
            </a:r>
            <a:r>
              <a:rPr dirty="0"/>
              <a:t>at</a:t>
            </a:r>
            <a:r>
              <a:rPr dirty="0" spc="165"/>
              <a:t> </a:t>
            </a:r>
            <a:r>
              <a:rPr dirty="0" spc="50"/>
              <a:t>every</a:t>
            </a:r>
            <a:r>
              <a:rPr dirty="0" spc="180"/>
              <a:t> </a:t>
            </a:r>
            <a:r>
              <a:rPr dirty="0" spc="45"/>
              <a:t>moment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376545" algn="l"/>
              </a:tabLst>
            </a:pPr>
            <a:r>
              <a:rPr dirty="0" spc="100"/>
              <a:t>How</a:t>
            </a:r>
            <a:r>
              <a:rPr dirty="0" spc="215"/>
              <a:t> </a:t>
            </a:r>
            <a:r>
              <a:rPr dirty="0" spc="90"/>
              <a:t>to</a:t>
            </a:r>
            <a:r>
              <a:rPr dirty="0" spc="220"/>
              <a:t> </a:t>
            </a:r>
            <a:r>
              <a:rPr dirty="0" spc="180"/>
              <a:t>handwash</a:t>
            </a:r>
            <a:r>
              <a:rPr dirty="0" spc="325"/>
              <a:t> </a:t>
            </a:r>
            <a:r>
              <a:rPr dirty="0" spc="150"/>
              <a:t>using</a:t>
            </a:r>
            <a:r>
              <a:rPr dirty="0" spc="295"/>
              <a:t> </a:t>
            </a:r>
            <a:r>
              <a:rPr dirty="0" spc="170"/>
              <a:t>soap</a:t>
            </a:r>
            <a:r>
              <a:rPr dirty="0"/>
              <a:t>	</a:t>
            </a:r>
            <a:r>
              <a:rPr dirty="0" spc="155"/>
              <a:t>and</a:t>
            </a:r>
            <a:r>
              <a:rPr dirty="0" spc="325"/>
              <a:t> </a:t>
            </a:r>
            <a:r>
              <a:rPr dirty="0" spc="100"/>
              <a:t>water</a:t>
            </a:r>
          </a:p>
        </p:txBody>
      </p:sp>
      <p:grpSp>
        <p:nvGrpSpPr>
          <p:cNvPr id="3" name="object 3" descr=""/>
          <p:cNvGrpSpPr/>
          <p:nvPr/>
        </p:nvGrpSpPr>
        <p:grpSpPr>
          <a:xfrm>
            <a:off x="5422391" y="1807463"/>
            <a:ext cx="4319270" cy="3133725"/>
            <a:chOff x="5422391" y="1807463"/>
            <a:chExt cx="4319270" cy="3133725"/>
          </a:xfrm>
        </p:grpSpPr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22391" y="1807463"/>
              <a:ext cx="4319016" cy="3133344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5539739" y="1923287"/>
              <a:ext cx="535940" cy="535940"/>
            </a:xfrm>
            <a:custGeom>
              <a:avLst/>
              <a:gdLst/>
              <a:ahLst/>
              <a:cxnLst/>
              <a:rect l="l" t="t" r="r" b="b"/>
              <a:pathLst>
                <a:path w="535939" h="535939">
                  <a:moveTo>
                    <a:pt x="267970" y="0"/>
                  </a:moveTo>
                  <a:lnTo>
                    <a:pt x="219837" y="4318"/>
                  </a:lnTo>
                  <a:lnTo>
                    <a:pt x="174498" y="16764"/>
                  </a:lnTo>
                  <a:lnTo>
                    <a:pt x="132715" y="36576"/>
                  </a:lnTo>
                  <a:lnTo>
                    <a:pt x="95377" y="62992"/>
                  </a:lnTo>
                  <a:lnTo>
                    <a:pt x="62992" y="95250"/>
                  </a:lnTo>
                  <a:lnTo>
                    <a:pt x="36576" y="132715"/>
                  </a:lnTo>
                  <a:lnTo>
                    <a:pt x="16764" y="174498"/>
                  </a:lnTo>
                  <a:lnTo>
                    <a:pt x="4318" y="219836"/>
                  </a:lnTo>
                  <a:lnTo>
                    <a:pt x="0" y="267970"/>
                  </a:lnTo>
                  <a:lnTo>
                    <a:pt x="4318" y="316103"/>
                  </a:lnTo>
                  <a:lnTo>
                    <a:pt x="16764" y="361442"/>
                  </a:lnTo>
                  <a:lnTo>
                    <a:pt x="36576" y="403225"/>
                  </a:lnTo>
                  <a:lnTo>
                    <a:pt x="62992" y="440563"/>
                  </a:lnTo>
                  <a:lnTo>
                    <a:pt x="95377" y="472820"/>
                  </a:lnTo>
                  <a:lnTo>
                    <a:pt x="132715" y="499364"/>
                  </a:lnTo>
                  <a:lnTo>
                    <a:pt x="174498" y="519176"/>
                  </a:lnTo>
                  <a:lnTo>
                    <a:pt x="219837" y="531622"/>
                  </a:lnTo>
                  <a:lnTo>
                    <a:pt x="267970" y="535940"/>
                  </a:lnTo>
                  <a:lnTo>
                    <a:pt x="316103" y="531622"/>
                  </a:lnTo>
                  <a:lnTo>
                    <a:pt x="361442" y="519176"/>
                  </a:lnTo>
                  <a:lnTo>
                    <a:pt x="403225" y="499364"/>
                  </a:lnTo>
                  <a:lnTo>
                    <a:pt x="440563" y="472820"/>
                  </a:lnTo>
                  <a:lnTo>
                    <a:pt x="472948" y="440563"/>
                  </a:lnTo>
                  <a:lnTo>
                    <a:pt x="499364" y="403225"/>
                  </a:lnTo>
                  <a:lnTo>
                    <a:pt x="519176" y="361442"/>
                  </a:lnTo>
                  <a:lnTo>
                    <a:pt x="531622" y="316103"/>
                  </a:lnTo>
                  <a:lnTo>
                    <a:pt x="535940" y="267970"/>
                  </a:lnTo>
                  <a:lnTo>
                    <a:pt x="531622" y="219836"/>
                  </a:lnTo>
                  <a:lnTo>
                    <a:pt x="519176" y="174498"/>
                  </a:lnTo>
                  <a:lnTo>
                    <a:pt x="499364" y="132715"/>
                  </a:lnTo>
                  <a:lnTo>
                    <a:pt x="472948" y="95250"/>
                  </a:lnTo>
                  <a:lnTo>
                    <a:pt x="440563" y="62992"/>
                  </a:lnTo>
                  <a:lnTo>
                    <a:pt x="403225" y="36576"/>
                  </a:lnTo>
                  <a:lnTo>
                    <a:pt x="361442" y="16764"/>
                  </a:lnTo>
                  <a:lnTo>
                    <a:pt x="316103" y="4318"/>
                  </a:lnTo>
                  <a:lnTo>
                    <a:pt x="267970" y="0"/>
                  </a:lnTo>
                  <a:close/>
                </a:path>
              </a:pathLst>
            </a:custGeom>
            <a:solidFill>
              <a:srgbClr val="F87C1F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" name="object 6" descr=""/>
          <p:cNvGrpSpPr/>
          <p:nvPr/>
        </p:nvGrpSpPr>
        <p:grpSpPr>
          <a:xfrm>
            <a:off x="542544" y="1799844"/>
            <a:ext cx="4319270" cy="3133725"/>
            <a:chOff x="542544" y="1799844"/>
            <a:chExt cx="4319270" cy="3133725"/>
          </a:xfrm>
        </p:grpSpPr>
        <p:pic>
          <p:nvPicPr>
            <p:cNvPr id="7" name="object 7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42544" y="1799844"/>
              <a:ext cx="4319015" cy="3133344"/>
            </a:xfrm>
            <a:prstGeom prst="rect">
              <a:avLst/>
            </a:prstGeom>
          </p:spPr>
        </p:pic>
        <p:sp>
          <p:nvSpPr>
            <p:cNvPr id="8" name="object 8" descr=""/>
            <p:cNvSpPr/>
            <p:nvPr/>
          </p:nvSpPr>
          <p:spPr>
            <a:xfrm>
              <a:off x="656844" y="1923288"/>
              <a:ext cx="535940" cy="535940"/>
            </a:xfrm>
            <a:custGeom>
              <a:avLst/>
              <a:gdLst/>
              <a:ahLst/>
              <a:cxnLst/>
              <a:rect l="l" t="t" r="r" b="b"/>
              <a:pathLst>
                <a:path w="535940" h="535939">
                  <a:moveTo>
                    <a:pt x="267957" y="0"/>
                  </a:moveTo>
                  <a:lnTo>
                    <a:pt x="219798" y="4318"/>
                  </a:lnTo>
                  <a:lnTo>
                    <a:pt x="174459" y="16764"/>
                  </a:lnTo>
                  <a:lnTo>
                    <a:pt x="132715" y="36576"/>
                  </a:lnTo>
                  <a:lnTo>
                    <a:pt x="95313" y="62992"/>
                  </a:lnTo>
                  <a:lnTo>
                    <a:pt x="63017" y="95250"/>
                  </a:lnTo>
                  <a:lnTo>
                    <a:pt x="36588" y="132715"/>
                  </a:lnTo>
                  <a:lnTo>
                    <a:pt x="16764" y="174498"/>
                  </a:lnTo>
                  <a:lnTo>
                    <a:pt x="4318" y="219836"/>
                  </a:lnTo>
                  <a:lnTo>
                    <a:pt x="0" y="267970"/>
                  </a:lnTo>
                  <a:lnTo>
                    <a:pt x="4318" y="316103"/>
                  </a:lnTo>
                  <a:lnTo>
                    <a:pt x="16764" y="361442"/>
                  </a:lnTo>
                  <a:lnTo>
                    <a:pt x="36588" y="403225"/>
                  </a:lnTo>
                  <a:lnTo>
                    <a:pt x="63017" y="440563"/>
                  </a:lnTo>
                  <a:lnTo>
                    <a:pt x="95313" y="472820"/>
                  </a:lnTo>
                  <a:lnTo>
                    <a:pt x="132715" y="499364"/>
                  </a:lnTo>
                  <a:lnTo>
                    <a:pt x="174459" y="519176"/>
                  </a:lnTo>
                  <a:lnTo>
                    <a:pt x="219798" y="531622"/>
                  </a:lnTo>
                  <a:lnTo>
                    <a:pt x="267957" y="535940"/>
                  </a:lnTo>
                  <a:lnTo>
                    <a:pt x="316115" y="531622"/>
                  </a:lnTo>
                  <a:lnTo>
                    <a:pt x="361454" y="519176"/>
                  </a:lnTo>
                  <a:lnTo>
                    <a:pt x="403199" y="499364"/>
                  </a:lnTo>
                  <a:lnTo>
                    <a:pt x="440588" y="472820"/>
                  </a:lnTo>
                  <a:lnTo>
                    <a:pt x="472884" y="440563"/>
                  </a:lnTo>
                  <a:lnTo>
                    <a:pt x="499325" y="403225"/>
                  </a:lnTo>
                  <a:lnTo>
                    <a:pt x="519150" y="361442"/>
                  </a:lnTo>
                  <a:lnTo>
                    <a:pt x="531596" y="316103"/>
                  </a:lnTo>
                  <a:lnTo>
                    <a:pt x="535914" y="267970"/>
                  </a:lnTo>
                  <a:lnTo>
                    <a:pt x="531596" y="219836"/>
                  </a:lnTo>
                  <a:lnTo>
                    <a:pt x="519150" y="174498"/>
                  </a:lnTo>
                  <a:lnTo>
                    <a:pt x="499325" y="132715"/>
                  </a:lnTo>
                  <a:lnTo>
                    <a:pt x="472884" y="95250"/>
                  </a:lnTo>
                  <a:lnTo>
                    <a:pt x="440588" y="62992"/>
                  </a:lnTo>
                  <a:lnTo>
                    <a:pt x="403199" y="36576"/>
                  </a:lnTo>
                  <a:lnTo>
                    <a:pt x="361454" y="16764"/>
                  </a:lnTo>
                  <a:lnTo>
                    <a:pt x="316115" y="4318"/>
                  </a:lnTo>
                  <a:lnTo>
                    <a:pt x="267957" y="0"/>
                  </a:lnTo>
                  <a:close/>
                </a:path>
              </a:pathLst>
            </a:custGeom>
            <a:solidFill>
              <a:srgbClr val="F87C1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" name="object 9" descr=""/>
          <p:cNvSpPr txBox="1"/>
          <p:nvPr/>
        </p:nvSpPr>
        <p:spPr>
          <a:xfrm>
            <a:off x="526795" y="5178043"/>
            <a:ext cx="3761740" cy="86233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22100"/>
              </a:lnSpc>
              <a:spcBef>
                <a:spcPts val="95"/>
              </a:spcBef>
            </a:pP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Rotationally</a:t>
            </a:r>
            <a:r>
              <a:rPr dirty="0" sz="1500" spc="2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rub</a:t>
            </a:r>
            <a:r>
              <a:rPr dirty="0" sz="1500" spc="22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your</a:t>
            </a:r>
            <a:r>
              <a:rPr dirty="0" sz="1500" spc="22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thumb,</a:t>
            </a:r>
            <a:r>
              <a:rPr dirty="0" sz="1500" spc="2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95">
                <a:solidFill>
                  <a:srgbClr val="221F1F"/>
                </a:solidFill>
                <a:latin typeface="Calibri"/>
                <a:cs typeface="Calibri"/>
              </a:rPr>
              <a:t>clasped</a:t>
            </a:r>
            <a:r>
              <a:rPr dirty="0" sz="1500" spc="3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in</a:t>
            </a:r>
            <a:r>
              <a:rPr dirty="0" sz="15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5">
                <a:solidFill>
                  <a:srgbClr val="221F1F"/>
                </a:solidFill>
                <a:latin typeface="Calibri"/>
                <a:cs typeface="Calibri"/>
              </a:rPr>
              <a:t>the </a:t>
            </a:r>
            <a:r>
              <a:rPr dirty="0" sz="1500" spc="80">
                <a:solidFill>
                  <a:srgbClr val="221F1F"/>
                </a:solidFill>
                <a:latin typeface="Calibri"/>
                <a:cs typeface="Calibri"/>
              </a:rPr>
              <a:t>opposite</a:t>
            </a:r>
            <a:r>
              <a:rPr dirty="0" sz="1500" spc="2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palm</a:t>
            </a:r>
            <a:r>
              <a:rPr dirty="0" sz="15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dirty="0" sz="1500" spc="20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then</a:t>
            </a:r>
            <a:r>
              <a:rPr dirty="0" sz="15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repeat</a:t>
            </a:r>
            <a:r>
              <a:rPr dirty="0" sz="15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with</a:t>
            </a:r>
            <a:r>
              <a:rPr dirty="0" sz="15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0">
                <a:solidFill>
                  <a:srgbClr val="221F1F"/>
                </a:solidFill>
                <a:latin typeface="Calibri"/>
                <a:cs typeface="Calibri"/>
              </a:rPr>
              <a:t>your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other</a:t>
            </a:r>
            <a:r>
              <a:rPr dirty="0" sz="1500" spc="3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35">
                <a:solidFill>
                  <a:srgbClr val="221F1F"/>
                </a:solidFill>
                <a:latin typeface="Calibri"/>
                <a:cs typeface="Calibri"/>
              </a:rPr>
              <a:t>hand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840435" y="2016074"/>
            <a:ext cx="138430" cy="2933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750" spc="-50" b="1">
                <a:solidFill>
                  <a:srgbClr val="FFFFFF"/>
                </a:solidFill>
                <a:latin typeface="Calibri"/>
                <a:cs typeface="Calibri"/>
              </a:rPr>
              <a:t>7</a:t>
            </a:r>
            <a:endParaRPr sz="1750">
              <a:latin typeface="Calibri"/>
              <a:cs typeface="Calibri"/>
            </a:endParaRPr>
          </a:p>
        </p:txBody>
      </p:sp>
      <p:sp>
        <p:nvSpPr>
          <p:cNvPr id="11" name="object 11" descr=""/>
          <p:cNvSpPr/>
          <p:nvPr/>
        </p:nvSpPr>
        <p:spPr>
          <a:xfrm>
            <a:off x="657605" y="1924050"/>
            <a:ext cx="535940" cy="535940"/>
          </a:xfrm>
          <a:custGeom>
            <a:avLst/>
            <a:gdLst/>
            <a:ahLst/>
            <a:cxnLst/>
            <a:rect l="l" t="t" r="r" b="b"/>
            <a:pathLst>
              <a:path w="535940" h="535939">
                <a:moveTo>
                  <a:pt x="267957" y="535939"/>
                </a:moveTo>
                <a:lnTo>
                  <a:pt x="316115" y="531621"/>
                </a:lnTo>
                <a:lnTo>
                  <a:pt x="361454" y="519175"/>
                </a:lnTo>
                <a:lnTo>
                  <a:pt x="403199" y="499363"/>
                </a:lnTo>
                <a:lnTo>
                  <a:pt x="440588" y="472820"/>
                </a:lnTo>
                <a:lnTo>
                  <a:pt x="472884" y="440562"/>
                </a:lnTo>
                <a:lnTo>
                  <a:pt x="499325" y="403224"/>
                </a:lnTo>
                <a:lnTo>
                  <a:pt x="519150" y="361441"/>
                </a:lnTo>
                <a:lnTo>
                  <a:pt x="531596" y="316102"/>
                </a:lnTo>
                <a:lnTo>
                  <a:pt x="535914" y="267969"/>
                </a:lnTo>
                <a:lnTo>
                  <a:pt x="531596" y="219836"/>
                </a:lnTo>
                <a:lnTo>
                  <a:pt x="519150" y="174497"/>
                </a:lnTo>
                <a:lnTo>
                  <a:pt x="499325" y="132714"/>
                </a:lnTo>
                <a:lnTo>
                  <a:pt x="472884" y="95249"/>
                </a:lnTo>
                <a:lnTo>
                  <a:pt x="440588" y="62991"/>
                </a:lnTo>
                <a:lnTo>
                  <a:pt x="403199" y="36575"/>
                </a:lnTo>
                <a:lnTo>
                  <a:pt x="361454" y="16763"/>
                </a:lnTo>
                <a:lnTo>
                  <a:pt x="316115" y="4317"/>
                </a:lnTo>
                <a:lnTo>
                  <a:pt x="267957" y="0"/>
                </a:lnTo>
                <a:lnTo>
                  <a:pt x="219798" y="4317"/>
                </a:lnTo>
                <a:lnTo>
                  <a:pt x="174459" y="16763"/>
                </a:lnTo>
                <a:lnTo>
                  <a:pt x="132715" y="36575"/>
                </a:lnTo>
                <a:lnTo>
                  <a:pt x="95313" y="62991"/>
                </a:lnTo>
                <a:lnTo>
                  <a:pt x="63017" y="95249"/>
                </a:lnTo>
                <a:lnTo>
                  <a:pt x="36588" y="132714"/>
                </a:lnTo>
                <a:lnTo>
                  <a:pt x="16764" y="174497"/>
                </a:lnTo>
                <a:lnTo>
                  <a:pt x="4318" y="219836"/>
                </a:lnTo>
                <a:lnTo>
                  <a:pt x="0" y="267969"/>
                </a:lnTo>
                <a:lnTo>
                  <a:pt x="4318" y="316102"/>
                </a:lnTo>
                <a:lnTo>
                  <a:pt x="16764" y="361441"/>
                </a:lnTo>
                <a:lnTo>
                  <a:pt x="36588" y="403224"/>
                </a:lnTo>
                <a:lnTo>
                  <a:pt x="63017" y="440562"/>
                </a:lnTo>
                <a:lnTo>
                  <a:pt x="95313" y="472820"/>
                </a:lnTo>
                <a:lnTo>
                  <a:pt x="132715" y="499363"/>
                </a:lnTo>
                <a:lnTo>
                  <a:pt x="174459" y="519175"/>
                </a:lnTo>
                <a:lnTo>
                  <a:pt x="219798" y="531621"/>
                </a:lnTo>
                <a:lnTo>
                  <a:pt x="267957" y="535939"/>
                </a:lnTo>
                <a:close/>
              </a:path>
            </a:pathLst>
          </a:custGeom>
          <a:ln w="16764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 descr=""/>
          <p:cNvSpPr txBox="1"/>
          <p:nvPr/>
        </p:nvSpPr>
        <p:spPr>
          <a:xfrm>
            <a:off x="5712714" y="2016074"/>
            <a:ext cx="138430" cy="2933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750" spc="-50" b="1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endParaRPr sz="1750">
              <a:latin typeface="Calibri"/>
              <a:cs typeface="Calibri"/>
            </a:endParaRPr>
          </a:p>
        </p:txBody>
      </p:sp>
      <p:sp>
        <p:nvSpPr>
          <p:cNvPr id="13" name="object 13" descr=""/>
          <p:cNvSpPr/>
          <p:nvPr/>
        </p:nvSpPr>
        <p:spPr>
          <a:xfrm>
            <a:off x="5540502" y="1924050"/>
            <a:ext cx="535940" cy="535940"/>
          </a:xfrm>
          <a:custGeom>
            <a:avLst/>
            <a:gdLst/>
            <a:ahLst/>
            <a:cxnLst/>
            <a:rect l="l" t="t" r="r" b="b"/>
            <a:pathLst>
              <a:path w="535939" h="535939">
                <a:moveTo>
                  <a:pt x="267970" y="535939"/>
                </a:moveTo>
                <a:lnTo>
                  <a:pt x="316103" y="531621"/>
                </a:lnTo>
                <a:lnTo>
                  <a:pt x="361442" y="519175"/>
                </a:lnTo>
                <a:lnTo>
                  <a:pt x="403225" y="499363"/>
                </a:lnTo>
                <a:lnTo>
                  <a:pt x="440563" y="472820"/>
                </a:lnTo>
                <a:lnTo>
                  <a:pt x="472948" y="440562"/>
                </a:lnTo>
                <a:lnTo>
                  <a:pt x="499364" y="403224"/>
                </a:lnTo>
                <a:lnTo>
                  <a:pt x="519176" y="361441"/>
                </a:lnTo>
                <a:lnTo>
                  <a:pt x="531622" y="316102"/>
                </a:lnTo>
                <a:lnTo>
                  <a:pt x="535940" y="267969"/>
                </a:lnTo>
                <a:lnTo>
                  <a:pt x="531622" y="219836"/>
                </a:lnTo>
                <a:lnTo>
                  <a:pt x="519176" y="174497"/>
                </a:lnTo>
                <a:lnTo>
                  <a:pt x="499364" y="132714"/>
                </a:lnTo>
                <a:lnTo>
                  <a:pt x="472948" y="95249"/>
                </a:lnTo>
                <a:lnTo>
                  <a:pt x="440563" y="62991"/>
                </a:lnTo>
                <a:lnTo>
                  <a:pt x="403225" y="36575"/>
                </a:lnTo>
                <a:lnTo>
                  <a:pt x="361442" y="16763"/>
                </a:lnTo>
                <a:lnTo>
                  <a:pt x="316103" y="4317"/>
                </a:lnTo>
                <a:lnTo>
                  <a:pt x="267970" y="0"/>
                </a:lnTo>
                <a:lnTo>
                  <a:pt x="219837" y="4317"/>
                </a:lnTo>
                <a:lnTo>
                  <a:pt x="174498" y="16763"/>
                </a:lnTo>
                <a:lnTo>
                  <a:pt x="132715" y="36575"/>
                </a:lnTo>
                <a:lnTo>
                  <a:pt x="95377" y="62991"/>
                </a:lnTo>
                <a:lnTo>
                  <a:pt x="62992" y="95249"/>
                </a:lnTo>
                <a:lnTo>
                  <a:pt x="36576" y="132714"/>
                </a:lnTo>
                <a:lnTo>
                  <a:pt x="16764" y="174497"/>
                </a:lnTo>
                <a:lnTo>
                  <a:pt x="4318" y="219836"/>
                </a:lnTo>
                <a:lnTo>
                  <a:pt x="0" y="267969"/>
                </a:lnTo>
                <a:lnTo>
                  <a:pt x="4318" y="316102"/>
                </a:lnTo>
                <a:lnTo>
                  <a:pt x="16764" y="361441"/>
                </a:lnTo>
                <a:lnTo>
                  <a:pt x="36576" y="403224"/>
                </a:lnTo>
                <a:lnTo>
                  <a:pt x="62992" y="440562"/>
                </a:lnTo>
                <a:lnTo>
                  <a:pt x="95377" y="472820"/>
                </a:lnTo>
                <a:lnTo>
                  <a:pt x="132715" y="499363"/>
                </a:lnTo>
                <a:lnTo>
                  <a:pt x="174498" y="519175"/>
                </a:lnTo>
                <a:lnTo>
                  <a:pt x="219837" y="531621"/>
                </a:lnTo>
                <a:lnTo>
                  <a:pt x="267970" y="535939"/>
                </a:lnTo>
                <a:close/>
              </a:path>
            </a:pathLst>
          </a:custGeom>
          <a:ln w="16764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 descr=""/>
          <p:cNvSpPr txBox="1"/>
          <p:nvPr/>
        </p:nvSpPr>
        <p:spPr>
          <a:xfrm>
            <a:off x="5403850" y="5178043"/>
            <a:ext cx="4094479" cy="114173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22100"/>
              </a:lnSpc>
              <a:spcBef>
                <a:spcPts val="95"/>
              </a:spcBef>
            </a:pP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Rotationally</a:t>
            </a:r>
            <a:r>
              <a:rPr dirty="0" sz="15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rub</a:t>
            </a:r>
            <a:r>
              <a:rPr dirty="0" sz="1500" spc="22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your</a:t>
            </a:r>
            <a:r>
              <a:rPr dirty="0" sz="15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fingertips,</a:t>
            </a:r>
            <a:r>
              <a:rPr dirty="0" sz="15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21F1F"/>
                </a:solidFill>
                <a:latin typeface="Calibri"/>
                <a:cs typeface="Calibri"/>
              </a:rPr>
              <a:t>clockwise</a:t>
            </a:r>
            <a:r>
              <a:rPr dirty="0" sz="1500" spc="31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20">
                <a:solidFill>
                  <a:srgbClr val="221F1F"/>
                </a:solidFill>
                <a:latin typeface="Calibri"/>
                <a:cs typeface="Calibri"/>
              </a:rPr>
              <a:t>and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anticlockwise</a:t>
            </a:r>
            <a:r>
              <a:rPr dirty="0" sz="1500" spc="20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with</a:t>
            </a:r>
            <a:r>
              <a:rPr dirty="0" sz="15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95">
                <a:solidFill>
                  <a:srgbClr val="221F1F"/>
                </a:solidFill>
                <a:latin typeface="Calibri"/>
                <a:cs typeface="Calibri"/>
              </a:rPr>
              <a:t>clasped</a:t>
            </a:r>
            <a:r>
              <a:rPr dirty="0" sz="1500" spc="25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fingers</a:t>
            </a:r>
            <a:r>
              <a:rPr dirty="0" sz="1500" spc="20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of</a:t>
            </a:r>
            <a:r>
              <a:rPr dirty="0" sz="15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one</a:t>
            </a:r>
            <a:r>
              <a:rPr dirty="0" sz="15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30">
                <a:solidFill>
                  <a:srgbClr val="221F1F"/>
                </a:solidFill>
                <a:latin typeface="Calibri"/>
                <a:cs typeface="Calibri"/>
              </a:rPr>
              <a:t>hand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in</a:t>
            </a:r>
            <a:r>
              <a:rPr dirty="0" sz="1500" spc="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dirty="0" sz="1500" spc="1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21F1F"/>
                </a:solidFill>
                <a:latin typeface="Calibri"/>
                <a:cs typeface="Calibri"/>
              </a:rPr>
              <a:t>opposite</a:t>
            </a:r>
            <a:r>
              <a:rPr dirty="0" sz="1500" spc="21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palm</a:t>
            </a:r>
            <a:r>
              <a:rPr dirty="0" sz="15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dirty="0" sz="15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repeat</a:t>
            </a:r>
            <a:r>
              <a:rPr dirty="0" sz="1500" spc="1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with</a:t>
            </a:r>
            <a:r>
              <a:rPr dirty="0" sz="15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5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endParaRPr sz="15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dirty="0" sz="1500" spc="80">
                <a:solidFill>
                  <a:srgbClr val="221F1F"/>
                </a:solidFill>
                <a:latin typeface="Calibri"/>
                <a:cs typeface="Calibri"/>
              </a:rPr>
              <a:t>opposite</a:t>
            </a:r>
            <a:r>
              <a:rPr dirty="0" sz="15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30">
                <a:solidFill>
                  <a:srgbClr val="221F1F"/>
                </a:solidFill>
                <a:latin typeface="Calibri"/>
                <a:cs typeface="Calibri"/>
              </a:rPr>
              <a:t>hand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5" name="object 15" descr="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16" name="object 16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17" name="object 17" descr="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8" name="object 18" descr=""/>
          <p:cNvSpPr txBox="1"/>
          <p:nvPr/>
        </p:nvSpPr>
        <p:spPr>
          <a:xfrm>
            <a:off x="10153522" y="1099565"/>
            <a:ext cx="215900" cy="2699385"/>
          </a:xfrm>
          <a:prstGeom prst="rect">
            <a:avLst/>
          </a:prstGeom>
        </p:spPr>
        <p:txBody>
          <a:bodyPr wrap="square" lIns="0" tIns="0" rIns="0" bIns="0" rtlCol="0" vert="vert">
            <a:spAutoFit/>
          </a:bodyPr>
          <a:lstStyle/>
          <a:p>
            <a:pPr marL="12700">
              <a:lnSpc>
                <a:spcPts val="1525"/>
              </a:lnSpc>
            </a:pP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How</a:t>
            </a:r>
            <a:r>
              <a:rPr dirty="0" sz="1500" spc="17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to</a:t>
            </a:r>
            <a:r>
              <a:rPr dirty="0" sz="1500" spc="18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70" b="1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dirty="0" sz="1500" spc="24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dirty="0" sz="1500" spc="20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65" b="1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9" name="object 19" descr="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 descr=""/>
          <p:cNvSpPr txBox="1"/>
          <p:nvPr/>
        </p:nvSpPr>
        <p:spPr>
          <a:xfrm>
            <a:off x="10074656" y="500888"/>
            <a:ext cx="23304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25">
                <a:solidFill>
                  <a:srgbClr val="FFFFFF"/>
                </a:solidFill>
                <a:latin typeface="Calibri"/>
                <a:cs typeface="Calibri"/>
              </a:rPr>
              <a:t>24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1" name="object 21" descr=""/>
          <p:cNvSpPr/>
          <p:nvPr/>
        </p:nvSpPr>
        <p:spPr>
          <a:xfrm>
            <a:off x="4227576" y="7139940"/>
            <a:ext cx="3637915" cy="0"/>
          </a:xfrm>
          <a:custGeom>
            <a:avLst/>
            <a:gdLst/>
            <a:ahLst/>
            <a:cxnLst/>
            <a:rect l="l" t="t" r="r" b="b"/>
            <a:pathLst>
              <a:path w="3637915" h="0">
                <a:moveTo>
                  <a:pt x="0" y="0"/>
                </a:moveTo>
                <a:lnTo>
                  <a:pt x="3637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22" name="object 22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349740" y="6920483"/>
            <a:ext cx="381000" cy="406908"/>
          </a:xfrm>
          <a:prstGeom prst="rect">
            <a:avLst/>
          </a:prstGeom>
        </p:spPr>
      </p:pic>
      <p:pic>
        <p:nvPicPr>
          <p:cNvPr id="23" name="object 23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691371" y="6903719"/>
            <a:ext cx="411479" cy="420623"/>
          </a:xfrm>
          <a:prstGeom prst="rect">
            <a:avLst/>
          </a:prstGeom>
        </p:spPr>
      </p:pic>
      <p:grpSp>
        <p:nvGrpSpPr>
          <p:cNvPr id="24" name="object 24" descr="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25" name="object 25" descr="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7" name="object 27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pic>
        <p:nvPicPr>
          <p:cNvPr id="28" name="object 28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042164" y="6926612"/>
            <a:ext cx="431275" cy="419066"/>
          </a:xfrm>
          <a:prstGeom prst="rect">
            <a:avLst/>
          </a:prstGeom>
        </p:spPr>
      </p:pic>
      <p:sp>
        <p:nvSpPr>
          <p:cNvPr id="29" name="object 29" descr=""/>
          <p:cNvSpPr txBox="1"/>
          <p:nvPr/>
        </p:nvSpPr>
        <p:spPr>
          <a:xfrm>
            <a:off x="9681921" y="6367665"/>
            <a:ext cx="582295" cy="3943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dirty="0" sz="900" spc="-10">
                <a:latin typeface="Calibri"/>
                <a:cs typeface="Calibri"/>
              </a:rPr>
              <a:t>Version</a:t>
            </a:r>
            <a:r>
              <a:rPr dirty="0" sz="900" spc="5">
                <a:latin typeface="Calibri"/>
                <a:cs typeface="Calibri"/>
              </a:rPr>
              <a:t> </a:t>
            </a:r>
            <a:r>
              <a:rPr dirty="0" sz="900" spc="-25">
                <a:latin typeface="Calibri"/>
                <a:cs typeface="Calibri"/>
              </a:rPr>
              <a:t>1.0</a:t>
            </a:r>
            <a:r>
              <a:rPr dirty="0" sz="900" spc="500">
                <a:latin typeface="Calibri"/>
                <a:cs typeface="Calibri"/>
              </a:rPr>
              <a:t> </a:t>
            </a:r>
            <a:r>
              <a:rPr dirty="0" sz="900" spc="-30">
                <a:latin typeface="Calibri"/>
                <a:cs typeface="Calibri"/>
              </a:rPr>
              <a:t>15-SEP-</a:t>
            </a:r>
            <a:r>
              <a:rPr dirty="0" sz="900" spc="-20">
                <a:latin typeface="Calibri"/>
                <a:cs typeface="Calibri"/>
              </a:rPr>
              <a:t>2023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30" name="object 30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30"/>
              </a:lnSpc>
            </a:pPr>
            <a:r>
              <a:rPr dirty="0"/>
              <a:t>Module</a:t>
            </a:r>
            <a:r>
              <a:rPr dirty="0" spc="190"/>
              <a:t> </a:t>
            </a:r>
            <a:r>
              <a:rPr dirty="0" spc="-65"/>
              <a:t>1a:</a:t>
            </a:r>
            <a:r>
              <a:rPr dirty="0" spc="15"/>
              <a:t> </a:t>
            </a:r>
            <a:r>
              <a:rPr dirty="0" spc="50"/>
              <a:t>Hand</a:t>
            </a:r>
            <a:r>
              <a:rPr dirty="0" spc="210"/>
              <a:t> </a:t>
            </a:r>
            <a:r>
              <a:rPr dirty="0" spc="45"/>
              <a:t>hygiene</a:t>
            </a:r>
            <a:r>
              <a:rPr dirty="0" spc="225"/>
              <a:t> </a:t>
            </a:r>
            <a:r>
              <a:rPr dirty="0"/>
              <a:t>at</a:t>
            </a:r>
            <a:r>
              <a:rPr dirty="0" spc="165"/>
              <a:t> </a:t>
            </a:r>
            <a:r>
              <a:rPr dirty="0" spc="50"/>
              <a:t>every</a:t>
            </a:r>
            <a:r>
              <a:rPr dirty="0" spc="180"/>
              <a:t> </a:t>
            </a:r>
            <a:r>
              <a:rPr dirty="0" spc="45"/>
              <a:t>moment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376545" algn="l"/>
              </a:tabLst>
            </a:pPr>
            <a:r>
              <a:rPr dirty="0" spc="100"/>
              <a:t>How</a:t>
            </a:r>
            <a:r>
              <a:rPr dirty="0" spc="215"/>
              <a:t> </a:t>
            </a:r>
            <a:r>
              <a:rPr dirty="0" spc="90"/>
              <a:t>to</a:t>
            </a:r>
            <a:r>
              <a:rPr dirty="0" spc="220"/>
              <a:t> </a:t>
            </a:r>
            <a:r>
              <a:rPr dirty="0" spc="180"/>
              <a:t>handwash</a:t>
            </a:r>
            <a:r>
              <a:rPr dirty="0" spc="325"/>
              <a:t> </a:t>
            </a:r>
            <a:r>
              <a:rPr dirty="0" spc="150"/>
              <a:t>using</a:t>
            </a:r>
            <a:r>
              <a:rPr dirty="0" spc="295"/>
              <a:t> </a:t>
            </a:r>
            <a:r>
              <a:rPr dirty="0" spc="170"/>
              <a:t>soap</a:t>
            </a:r>
            <a:r>
              <a:rPr dirty="0"/>
              <a:t>	</a:t>
            </a:r>
            <a:r>
              <a:rPr dirty="0" spc="155"/>
              <a:t>and</a:t>
            </a:r>
            <a:r>
              <a:rPr dirty="0" spc="325"/>
              <a:t> </a:t>
            </a:r>
            <a:r>
              <a:rPr dirty="0" spc="100"/>
              <a:t>water</a:t>
            </a:r>
          </a:p>
        </p:txBody>
      </p:sp>
      <p:grpSp>
        <p:nvGrpSpPr>
          <p:cNvPr id="3" name="object 3" descr=""/>
          <p:cNvGrpSpPr/>
          <p:nvPr/>
        </p:nvGrpSpPr>
        <p:grpSpPr>
          <a:xfrm>
            <a:off x="5422391" y="1807463"/>
            <a:ext cx="4319270" cy="3133725"/>
            <a:chOff x="5422391" y="1807463"/>
            <a:chExt cx="4319270" cy="3133725"/>
          </a:xfrm>
        </p:grpSpPr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22391" y="1807463"/>
              <a:ext cx="4319016" cy="3133344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5539739" y="1923287"/>
              <a:ext cx="535940" cy="535940"/>
            </a:xfrm>
            <a:custGeom>
              <a:avLst/>
              <a:gdLst/>
              <a:ahLst/>
              <a:cxnLst/>
              <a:rect l="l" t="t" r="r" b="b"/>
              <a:pathLst>
                <a:path w="535939" h="535939">
                  <a:moveTo>
                    <a:pt x="267970" y="0"/>
                  </a:moveTo>
                  <a:lnTo>
                    <a:pt x="219837" y="4318"/>
                  </a:lnTo>
                  <a:lnTo>
                    <a:pt x="174498" y="16764"/>
                  </a:lnTo>
                  <a:lnTo>
                    <a:pt x="132715" y="36576"/>
                  </a:lnTo>
                  <a:lnTo>
                    <a:pt x="95377" y="62992"/>
                  </a:lnTo>
                  <a:lnTo>
                    <a:pt x="62992" y="95250"/>
                  </a:lnTo>
                  <a:lnTo>
                    <a:pt x="36576" y="132715"/>
                  </a:lnTo>
                  <a:lnTo>
                    <a:pt x="16764" y="174498"/>
                  </a:lnTo>
                  <a:lnTo>
                    <a:pt x="4318" y="219836"/>
                  </a:lnTo>
                  <a:lnTo>
                    <a:pt x="0" y="267970"/>
                  </a:lnTo>
                  <a:lnTo>
                    <a:pt x="4318" y="316103"/>
                  </a:lnTo>
                  <a:lnTo>
                    <a:pt x="16764" y="361442"/>
                  </a:lnTo>
                  <a:lnTo>
                    <a:pt x="36576" y="403225"/>
                  </a:lnTo>
                  <a:lnTo>
                    <a:pt x="62992" y="440563"/>
                  </a:lnTo>
                  <a:lnTo>
                    <a:pt x="95377" y="472820"/>
                  </a:lnTo>
                  <a:lnTo>
                    <a:pt x="132715" y="499364"/>
                  </a:lnTo>
                  <a:lnTo>
                    <a:pt x="174498" y="519176"/>
                  </a:lnTo>
                  <a:lnTo>
                    <a:pt x="219837" y="531622"/>
                  </a:lnTo>
                  <a:lnTo>
                    <a:pt x="267970" y="535940"/>
                  </a:lnTo>
                  <a:lnTo>
                    <a:pt x="316103" y="531622"/>
                  </a:lnTo>
                  <a:lnTo>
                    <a:pt x="361442" y="519176"/>
                  </a:lnTo>
                  <a:lnTo>
                    <a:pt x="403225" y="499364"/>
                  </a:lnTo>
                  <a:lnTo>
                    <a:pt x="440563" y="472820"/>
                  </a:lnTo>
                  <a:lnTo>
                    <a:pt x="472948" y="440563"/>
                  </a:lnTo>
                  <a:lnTo>
                    <a:pt x="499364" y="403225"/>
                  </a:lnTo>
                  <a:lnTo>
                    <a:pt x="519176" y="361442"/>
                  </a:lnTo>
                  <a:lnTo>
                    <a:pt x="531622" y="316103"/>
                  </a:lnTo>
                  <a:lnTo>
                    <a:pt x="535940" y="267970"/>
                  </a:lnTo>
                  <a:lnTo>
                    <a:pt x="531622" y="219836"/>
                  </a:lnTo>
                  <a:lnTo>
                    <a:pt x="519176" y="174498"/>
                  </a:lnTo>
                  <a:lnTo>
                    <a:pt x="499364" y="132715"/>
                  </a:lnTo>
                  <a:lnTo>
                    <a:pt x="472948" y="95250"/>
                  </a:lnTo>
                  <a:lnTo>
                    <a:pt x="440563" y="62992"/>
                  </a:lnTo>
                  <a:lnTo>
                    <a:pt x="403225" y="36576"/>
                  </a:lnTo>
                  <a:lnTo>
                    <a:pt x="361442" y="16764"/>
                  </a:lnTo>
                  <a:lnTo>
                    <a:pt x="316103" y="4318"/>
                  </a:lnTo>
                  <a:lnTo>
                    <a:pt x="267970" y="0"/>
                  </a:lnTo>
                  <a:close/>
                </a:path>
              </a:pathLst>
            </a:custGeom>
            <a:solidFill>
              <a:srgbClr val="F87C1F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" name="object 6" descr=""/>
          <p:cNvGrpSpPr/>
          <p:nvPr/>
        </p:nvGrpSpPr>
        <p:grpSpPr>
          <a:xfrm>
            <a:off x="541019" y="1799844"/>
            <a:ext cx="4330065" cy="3133725"/>
            <a:chOff x="541019" y="1799844"/>
            <a:chExt cx="4330065" cy="3133725"/>
          </a:xfrm>
        </p:grpSpPr>
        <p:pic>
          <p:nvPicPr>
            <p:cNvPr id="7" name="object 7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41019" y="1799844"/>
              <a:ext cx="4329684" cy="3133344"/>
            </a:xfrm>
            <a:prstGeom prst="rect">
              <a:avLst/>
            </a:prstGeom>
          </p:spPr>
        </p:pic>
        <p:sp>
          <p:nvSpPr>
            <p:cNvPr id="8" name="object 8" descr=""/>
            <p:cNvSpPr/>
            <p:nvPr/>
          </p:nvSpPr>
          <p:spPr>
            <a:xfrm>
              <a:off x="656843" y="1923288"/>
              <a:ext cx="535940" cy="535940"/>
            </a:xfrm>
            <a:custGeom>
              <a:avLst/>
              <a:gdLst/>
              <a:ahLst/>
              <a:cxnLst/>
              <a:rect l="l" t="t" r="r" b="b"/>
              <a:pathLst>
                <a:path w="535940" h="535939">
                  <a:moveTo>
                    <a:pt x="267957" y="0"/>
                  </a:moveTo>
                  <a:lnTo>
                    <a:pt x="219798" y="4318"/>
                  </a:lnTo>
                  <a:lnTo>
                    <a:pt x="174459" y="16764"/>
                  </a:lnTo>
                  <a:lnTo>
                    <a:pt x="132715" y="36576"/>
                  </a:lnTo>
                  <a:lnTo>
                    <a:pt x="95313" y="62992"/>
                  </a:lnTo>
                  <a:lnTo>
                    <a:pt x="63017" y="95250"/>
                  </a:lnTo>
                  <a:lnTo>
                    <a:pt x="36588" y="132715"/>
                  </a:lnTo>
                  <a:lnTo>
                    <a:pt x="16764" y="174498"/>
                  </a:lnTo>
                  <a:lnTo>
                    <a:pt x="4318" y="219836"/>
                  </a:lnTo>
                  <a:lnTo>
                    <a:pt x="0" y="267970"/>
                  </a:lnTo>
                  <a:lnTo>
                    <a:pt x="4318" y="316103"/>
                  </a:lnTo>
                  <a:lnTo>
                    <a:pt x="16764" y="361442"/>
                  </a:lnTo>
                  <a:lnTo>
                    <a:pt x="36588" y="403225"/>
                  </a:lnTo>
                  <a:lnTo>
                    <a:pt x="63017" y="440563"/>
                  </a:lnTo>
                  <a:lnTo>
                    <a:pt x="95313" y="472820"/>
                  </a:lnTo>
                  <a:lnTo>
                    <a:pt x="132715" y="499364"/>
                  </a:lnTo>
                  <a:lnTo>
                    <a:pt x="174459" y="519176"/>
                  </a:lnTo>
                  <a:lnTo>
                    <a:pt x="219798" y="531622"/>
                  </a:lnTo>
                  <a:lnTo>
                    <a:pt x="267957" y="535940"/>
                  </a:lnTo>
                  <a:lnTo>
                    <a:pt x="316115" y="531622"/>
                  </a:lnTo>
                  <a:lnTo>
                    <a:pt x="361454" y="519176"/>
                  </a:lnTo>
                  <a:lnTo>
                    <a:pt x="403199" y="499364"/>
                  </a:lnTo>
                  <a:lnTo>
                    <a:pt x="440588" y="472820"/>
                  </a:lnTo>
                  <a:lnTo>
                    <a:pt x="472884" y="440563"/>
                  </a:lnTo>
                  <a:lnTo>
                    <a:pt x="499325" y="403225"/>
                  </a:lnTo>
                  <a:lnTo>
                    <a:pt x="519150" y="361442"/>
                  </a:lnTo>
                  <a:lnTo>
                    <a:pt x="531596" y="316103"/>
                  </a:lnTo>
                  <a:lnTo>
                    <a:pt x="535914" y="267970"/>
                  </a:lnTo>
                  <a:lnTo>
                    <a:pt x="531596" y="219836"/>
                  </a:lnTo>
                  <a:lnTo>
                    <a:pt x="519150" y="174498"/>
                  </a:lnTo>
                  <a:lnTo>
                    <a:pt x="499325" y="132715"/>
                  </a:lnTo>
                  <a:lnTo>
                    <a:pt x="472884" y="95250"/>
                  </a:lnTo>
                  <a:lnTo>
                    <a:pt x="440588" y="62992"/>
                  </a:lnTo>
                  <a:lnTo>
                    <a:pt x="403199" y="36576"/>
                  </a:lnTo>
                  <a:lnTo>
                    <a:pt x="361454" y="16764"/>
                  </a:lnTo>
                  <a:lnTo>
                    <a:pt x="316115" y="4318"/>
                  </a:lnTo>
                  <a:lnTo>
                    <a:pt x="267957" y="0"/>
                  </a:lnTo>
                  <a:close/>
                </a:path>
              </a:pathLst>
            </a:custGeom>
            <a:solidFill>
              <a:srgbClr val="F87C1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" name="object 9" descr=""/>
          <p:cNvSpPr txBox="1"/>
          <p:nvPr/>
        </p:nvSpPr>
        <p:spPr>
          <a:xfrm>
            <a:off x="526795" y="5248782"/>
            <a:ext cx="337502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Rub</a:t>
            </a:r>
            <a:r>
              <a:rPr dirty="0" sz="15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85">
                <a:solidFill>
                  <a:srgbClr val="221F1F"/>
                </a:solidFill>
                <a:latin typeface="Calibri"/>
                <a:cs typeface="Calibri"/>
              </a:rPr>
              <a:t>each</a:t>
            </a:r>
            <a:r>
              <a:rPr dirty="0" sz="1500" spc="21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wrist</a:t>
            </a:r>
            <a:r>
              <a:rPr dirty="0" sz="15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with</a:t>
            </a:r>
            <a:r>
              <a:rPr dirty="0" sz="15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dirty="0" sz="15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21F1F"/>
                </a:solidFill>
                <a:latin typeface="Calibri"/>
                <a:cs typeface="Calibri"/>
              </a:rPr>
              <a:t>opposite</a:t>
            </a:r>
            <a:r>
              <a:rPr dirty="0" sz="1500" spc="2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30">
                <a:solidFill>
                  <a:srgbClr val="221F1F"/>
                </a:solidFill>
                <a:latin typeface="Calibri"/>
                <a:cs typeface="Calibri"/>
              </a:rPr>
              <a:t>hand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829157" y="2016074"/>
            <a:ext cx="138430" cy="2933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750" spc="-50" b="1">
                <a:solidFill>
                  <a:srgbClr val="FFFFFF"/>
                </a:solidFill>
                <a:latin typeface="Calibri"/>
                <a:cs typeface="Calibri"/>
              </a:rPr>
              <a:t>9</a:t>
            </a:r>
            <a:endParaRPr sz="1750">
              <a:latin typeface="Calibri"/>
              <a:cs typeface="Calibri"/>
            </a:endParaRPr>
          </a:p>
        </p:txBody>
      </p:sp>
      <p:sp>
        <p:nvSpPr>
          <p:cNvPr id="11" name="object 11" descr=""/>
          <p:cNvSpPr/>
          <p:nvPr/>
        </p:nvSpPr>
        <p:spPr>
          <a:xfrm>
            <a:off x="657605" y="1924050"/>
            <a:ext cx="535940" cy="535940"/>
          </a:xfrm>
          <a:custGeom>
            <a:avLst/>
            <a:gdLst/>
            <a:ahLst/>
            <a:cxnLst/>
            <a:rect l="l" t="t" r="r" b="b"/>
            <a:pathLst>
              <a:path w="535940" h="535939">
                <a:moveTo>
                  <a:pt x="267957" y="535939"/>
                </a:moveTo>
                <a:lnTo>
                  <a:pt x="316115" y="531621"/>
                </a:lnTo>
                <a:lnTo>
                  <a:pt x="361454" y="519175"/>
                </a:lnTo>
                <a:lnTo>
                  <a:pt x="403199" y="499363"/>
                </a:lnTo>
                <a:lnTo>
                  <a:pt x="440588" y="472820"/>
                </a:lnTo>
                <a:lnTo>
                  <a:pt x="472884" y="440562"/>
                </a:lnTo>
                <a:lnTo>
                  <a:pt x="499325" y="403224"/>
                </a:lnTo>
                <a:lnTo>
                  <a:pt x="519150" y="361441"/>
                </a:lnTo>
                <a:lnTo>
                  <a:pt x="531596" y="316102"/>
                </a:lnTo>
                <a:lnTo>
                  <a:pt x="535914" y="267969"/>
                </a:lnTo>
                <a:lnTo>
                  <a:pt x="531596" y="219836"/>
                </a:lnTo>
                <a:lnTo>
                  <a:pt x="519150" y="174497"/>
                </a:lnTo>
                <a:lnTo>
                  <a:pt x="499325" y="132714"/>
                </a:lnTo>
                <a:lnTo>
                  <a:pt x="472884" y="95249"/>
                </a:lnTo>
                <a:lnTo>
                  <a:pt x="440588" y="62991"/>
                </a:lnTo>
                <a:lnTo>
                  <a:pt x="403199" y="36575"/>
                </a:lnTo>
                <a:lnTo>
                  <a:pt x="361454" y="16763"/>
                </a:lnTo>
                <a:lnTo>
                  <a:pt x="316115" y="4317"/>
                </a:lnTo>
                <a:lnTo>
                  <a:pt x="267957" y="0"/>
                </a:lnTo>
                <a:lnTo>
                  <a:pt x="219798" y="4317"/>
                </a:lnTo>
                <a:lnTo>
                  <a:pt x="174459" y="16763"/>
                </a:lnTo>
                <a:lnTo>
                  <a:pt x="132715" y="36575"/>
                </a:lnTo>
                <a:lnTo>
                  <a:pt x="95313" y="62991"/>
                </a:lnTo>
                <a:lnTo>
                  <a:pt x="63017" y="95249"/>
                </a:lnTo>
                <a:lnTo>
                  <a:pt x="36588" y="132714"/>
                </a:lnTo>
                <a:lnTo>
                  <a:pt x="16764" y="174497"/>
                </a:lnTo>
                <a:lnTo>
                  <a:pt x="4318" y="219836"/>
                </a:lnTo>
                <a:lnTo>
                  <a:pt x="0" y="267969"/>
                </a:lnTo>
                <a:lnTo>
                  <a:pt x="4318" y="316102"/>
                </a:lnTo>
                <a:lnTo>
                  <a:pt x="16764" y="361441"/>
                </a:lnTo>
                <a:lnTo>
                  <a:pt x="36588" y="403224"/>
                </a:lnTo>
                <a:lnTo>
                  <a:pt x="63017" y="440562"/>
                </a:lnTo>
                <a:lnTo>
                  <a:pt x="95313" y="472820"/>
                </a:lnTo>
                <a:lnTo>
                  <a:pt x="132715" y="499363"/>
                </a:lnTo>
                <a:lnTo>
                  <a:pt x="174459" y="519175"/>
                </a:lnTo>
                <a:lnTo>
                  <a:pt x="219798" y="531621"/>
                </a:lnTo>
                <a:lnTo>
                  <a:pt x="267957" y="535939"/>
                </a:lnTo>
                <a:close/>
              </a:path>
            </a:pathLst>
          </a:custGeom>
          <a:ln w="16764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 descr=""/>
          <p:cNvSpPr txBox="1"/>
          <p:nvPr/>
        </p:nvSpPr>
        <p:spPr>
          <a:xfrm>
            <a:off x="5664453" y="2016074"/>
            <a:ext cx="245110" cy="2933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750" spc="-25" b="1">
                <a:solidFill>
                  <a:srgbClr val="FFFFFF"/>
                </a:solidFill>
                <a:latin typeface="Calibri"/>
                <a:cs typeface="Calibri"/>
              </a:rPr>
              <a:t>10</a:t>
            </a:r>
            <a:endParaRPr sz="1750">
              <a:latin typeface="Calibri"/>
              <a:cs typeface="Calibri"/>
            </a:endParaRPr>
          </a:p>
        </p:txBody>
      </p:sp>
      <p:sp>
        <p:nvSpPr>
          <p:cNvPr id="13" name="object 13" descr=""/>
          <p:cNvSpPr/>
          <p:nvPr/>
        </p:nvSpPr>
        <p:spPr>
          <a:xfrm>
            <a:off x="5540502" y="1924050"/>
            <a:ext cx="535940" cy="535940"/>
          </a:xfrm>
          <a:custGeom>
            <a:avLst/>
            <a:gdLst/>
            <a:ahLst/>
            <a:cxnLst/>
            <a:rect l="l" t="t" r="r" b="b"/>
            <a:pathLst>
              <a:path w="535939" h="535939">
                <a:moveTo>
                  <a:pt x="267970" y="535939"/>
                </a:moveTo>
                <a:lnTo>
                  <a:pt x="316103" y="531621"/>
                </a:lnTo>
                <a:lnTo>
                  <a:pt x="361442" y="519175"/>
                </a:lnTo>
                <a:lnTo>
                  <a:pt x="403225" y="499363"/>
                </a:lnTo>
                <a:lnTo>
                  <a:pt x="440563" y="472820"/>
                </a:lnTo>
                <a:lnTo>
                  <a:pt x="472948" y="440562"/>
                </a:lnTo>
                <a:lnTo>
                  <a:pt x="499364" y="403224"/>
                </a:lnTo>
                <a:lnTo>
                  <a:pt x="519176" y="361441"/>
                </a:lnTo>
                <a:lnTo>
                  <a:pt x="531622" y="316102"/>
                </a:lnTo>
                <a:lnTo>
                  <a:pt x="535940" y="267969"/>
                </a:lnTo>
                <a:lnTo>
                  <a:pt x="531622" y="219836"/>
                </a:lnTo>
                <a:lnTo>
                  <a:pt x="519176" y="174497"/>
                </a:lnTo>
                <a:lnTo>
                  <a:pt x="499364" y="132714"/>
                </a:lnTo>
                <a:lnTo>
                  <a:pt x="472948" y="95249"/>
                </a:lnTo>
                <a:lnTo>
                  <a:pt x="440563" y="62991"/>
                </a:lnTo>
                <a:lnTo>
                  <a:pt x="403225" y="36575"/>
                </a:lnTo>
                <a:lnTo>
                  <a:pt x="361442" y="16763"/>
                </a:lnTo>
                <a:lnTo>
                  <a:pt x="316103" y="4317"/>
                </a:lnTo>
                <a:lnTo>
                  <a:pt x="267970" y="0"/>
                </a:lnTo>
                <a:lnTo>
                  <a:pt x="219837" y="4317"/>
                </a:lnTo>
                <a:lnTo>
                  <a:pt x="174498" y="16763"/>
                </a:lnTo>
                <a:lnTo>
                  <a:pt x="132715" y="36575"/>
                </a:lnTo>
                <a:lnTo>
                  <a:pt x="95377" y="62991"/>
                </a:lnTo>
                <a:lnTo>
                  <a:pt x="62992" y="95249"/>
                </a:lnTo>
                <a:lnTo>
                  <a:pt x="36576" y="132714"/>
                </a:lnTo>
                <a:lnTo>
                  <a:pt x="16764" y="174497"/>
                </a:lnTo>
                <a:lnTo>
                  <a:pt x="4318" y="219836"/>
                </a:lnTo>
                <a:lnTo>
                  <a:pt x="0" y="267969"/>
                </a:lnTo>
                <a:lnTo>
                  <a:pt x="4318" y="316102"/>
                </a:lnTo>
                <a:lnTo>
                  <a:pt x="16764" y="361441"/>
                </a:lnTo>
                <a:lnTo>
                  <a:pt x="36576" y="403224"/>
                </a:lnTo>
                <a:lnTo>
                  <a:pt x="62992" y="440562"/>
                </a:lnTo>
                <a:lnTo>
                  <a:pt x="95377" y="472820"/>
                </a:lnTo>
                <a:lnTo>
                  <a:pt x="132715" y="499363"/>
                </a:lnTo>
                <a:lnTo>
                  <a:pt x="174498" y="519175"/>
                </a:lnTo>
                <a:lnTo>
                  <a:pt x="219837" y="531621"/>
                </a:lnTo>
                <a:lnTo>
                  <a:pt x="267970" y="535939"/>
                </a:lnTo>
                <a:close/>
              </a:path>
            </a:pathLst>
          </a:custGeom>
          <a:ln w="16764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 descr=""/>
          <p:cNvSpPr txBox="1"/>
          <p:nvPr/>
        </p:nvSpPr>
        <p:spPr>
          <a:xfrm>
            <a:off x="5403850" y="5248782"/>
            <a:ext cx="324802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Rinse</a:t>
            </a:r>
            <a:r>
              <a:rPr dirty="0" sz="15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off</a:t>
            </a:r>
            <a:r>
              <a:rPr dirty="0" sz="15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dirty="0" sz="15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21F1F"/>
                </a:solidFill>
                <a:latin typeface="Calibri"/>
                <a:cs typeface="Calibri"/>
              </a:rPr>
              <a:t>soap</a:t>
            </a:r>
            <a:r>
              <a:rPr dirty="0" sz="1500" spc="21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with</a:t>
            </a:r>
            <a:r>
              <a:rPr dirty="0" sz="15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running</a:t>
            </a:r>
            <a:r>
              <a:rPr dirty="0" sz="1500" spc="1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0">
                <a:solidFill>
                  <a:srgbClr val="221F1F"/>
                </a:solidFill>
                <a:latin typeface="Calibri"/>
                <a:cs typeface="Calibri"/>
              </a:rPr>
              <a:t>water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5" name="object 15" descr="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16" name="object 16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17" name="object 17" descr="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8" name="object 18" descr=""/>
          <p:cNvSpPr txBox="1"/>
          <p:nvPr/>
        </p:nvSpPr>
        <p:spPr>
          <a:xfrm>
            <a:off x="10153522" y="1099565"/>
            <a:ext cx="215900" cy="2699385"/>
          </a:xfrm>
          <a:prstGeom prst="rect">
            <a:avLst/>
          </a:prstGeom>
        </p:spPr>
        <p:txBody>
          <a:bodyPr wrap="square" lIns="0" tIns="0" rIns="0" bIns="0" rtlCol="0" vert="vert">
            <a:spAutoFit/>
          </a:bodyPr>
          <a:lstStyle/>
          <a:p>
            <a:pPr marL="12700">
              <a:lnSpc>
                <a:spcPts val="1525"/>
              </a:lnSpc>
            </a:pP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How</a:t>
            </a:r>
            <a:r>
              <a:rPr dirty="0" sz="1500" spc="17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to</a:t>
            </a:r>
            <a:r>
              <a:rPr dirty="0" sz="1500" spc="18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70" b="1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dirty="0" sz="1500" spc="24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dirty="0" sz="1500" spc="20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65" b="1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9" name="object 19" descr="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 descr=""/>
          <p:cNvSpPr txBox="1"/>
          <p:nvPr/>
        </p:nvSpPr>
        <p:spPr>
          <a:xfrm>
            <a:off x="10072496" y="500888"/>
            <a:ext cx="24193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55">
                <a:solidFill>
                  <a:srgbClr val="FFFFFF"/>
                </a:solidFill>
                <a:latin typeface="Calibri"/>
                <a:cs typeface="Calibri"/>
              </a:rPr>
              <a:t>25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1" name="object 21" descr=""/>
          <p:cNvSpPr/>
          <p:nvPr/>
        </p:nvSpPr>
        <p:spPr>
          <a:xfrm>
            <a:off x="4227576" y="7139940"/>
            <a:ext cx="3637915" cy="0"/>
          </a:xfrm>
          <a:custGeom>
            <a:avLst/>
            <a:gdLst/>
            <a:ahLst/>
            <a:cxnLst/>
            <a:rect l="l" t="t" r="r" b="b"/>
            <a:pathLst>
              <a:path w="3637915" h="0">
                <a:moveTo>
                  <a:pt x="0" y="0"/>
                </a:moveTo>
                <a:lnTo>
                  <a:pt x="3637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22" name="object 22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349740" y="6920483"/>
            <a:ext cx="381000" cy="406908"/>
          </a:xfrm>
          <a:prstGeom prst="rect">
            <a:avLst/>
          </a:prstGeom>
        </p:spPr>
      </p:pic>
      <p:pic>
        <p:nvPicPr>
          <p:cNvPr id="23" name="object 23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691371" y="6903719"/>
            <a:ext cx="411479" cy="420623"/>
          </a:xfrm>
          <a:prstGeom prst="rect">
            <a:avLst/>
          </a:prstGeom>
        </p:spPr>
      </p:pic>
      <p:grpSp>
        <p:nvGrpSpPr>
          <p:cNvPr id="24" name="object 24" descr="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25" name="object 25" descr="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7" name="object 27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pic>
        <p:nvPicPr>
          <p:cNvPr id="28" name="object 28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042164" y="6926612"/>
            <a:ext cx="431275" cy="419066"/>
          </a:xfrm>
          <a:prstGeom prst="rect">
            <a:avLst/>
          </a:prstGeom>
        </p:spPr>
      </p:pic>
      <p:sp>
        <p:nvSpPr>
          <p:cNvPr id="29" name="object 29" descr=""/>
          <p:cNvSpPr txBox="1"/>
          <p:nvPr/>
        </p:nvSpPr>
        <p:spPr>
          <a:xfrm>
            <a:off x="9681921" y="6286144"/>
            <a:ext cx="582295" cy="3943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dirty="0" sz="900" spc="-10">
                <a:latin typeface="Calibri"/>
                <a:cs typeface="Calibri"/>
              </a:rPr>
              <a:t>Version</a:t>
            </a:r>
            <a:r>
              <a:rPr dirty="0" sz="900" spc="5">
                <a:latin typeface="Calibri"/>
                <a:cs typeface="Calibri"/>
              </a:rPr>
              <a:t> </a:t>
            </a:r>
            <a:r>
              <a:rPr dirty="0" sz="900" spc="-25">
                <a:latin typeface="Calibri"/>
                <a:cs typeface="Calibri"/>
              </a:rPr>
              <a:t>1.0</a:t>
            </a:r>
            <a:r>
              <a:rPr dirty="0" sz="900" spc="500">
                <a:latin typeface="Calibri"/>
                <a:cs typeface="Calibri"/>
              </a:rPr>
              <a:t> </a:t>
            </a:r>
            <a:r>
              <a:rPr dirty="0" sz="900" spc="-30">
                <a:latin typeface="Calibri"/>
                <a:cs typeface="Calibri"/>
              </a:rPr>
              <a:t>15-SEP-</a:t>
            </a:r>
            <a:r>
              <a:rPr dirty="0" sz="900" spc="-20">
                <a:latin typeface="Calibri"/>
                <a:cs typeface="Calibri"/>
              </a:rPr>
              <a:t>2023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30" name="object 30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30"/>
              </a:lnSpc>
            </a:pPr>
            <a:r>
              <a:rPr dirty="0"/>
              <a:t>Module</a:t>
            </a:r>
            <a:r>
              <a:rPr dirty="0" spc="190"/>
              <a:t> </a:t>
            </a:r>
            <a:r>
              <a:rPr dirty="0" spc="-65"/>
              <a:t>1a:</a:t>
            </a:r>
            <a:r>
              <a:rPr dirty="0" spc="15"/>
              <a:t> </a:t>
            </a:r>
            <a:r>
              <a:rPr dirty="0" spc="50"/>
              <a:t>Hand</a:t>
            </a:r>
            <a:r>
              <a:rPr dirty="0" spc="210"/>
              <a:t> </a:t>
            </a:r>
            <a:r>
              <a:rPr dirty="0" spc="45"/>
              <a:t>hygiene</a:t>
            </a:r>
            <a:r>
              <a:rPr dirty="0" spc="225"/>
              <a:t> </a:t>
            </a:r>
            <a:r>
              <a:rPr dirty="0"/>
              <a:t>at</a:t>
            </a:r>
            <a:r>
              <a:rPr dirty="0" spc="165"/>
              <a:t> </a:t>
            </a:r>
            <a:r>
              <a:rPr dirty="0" spc="50"/>
              <a:t>every</a:t>
            </a:r>
            <a:r>
              <a:rPr dirty="0" spc="180"/>
              <a:t> </a:t>
            </a:r>
            <a:r>
              <a:rPr dirty="0" spc="45"/>
              <a:t>moment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376545" algn="l"/>
              </a:tabLst>
            </a:pPr>
            <a:r>
              <a:rPr dirty="0" spc="100"/>
              <a:t>How</a:t>
            </a:r>
            <a:r>
              <a:rPr dirty="0" spc="215"/>
              <a:t> </a:t>
            </a:r>
            <a:r>
              <a:rPr dirty="0" spc="90"/>
              <a:t>to</a:t>
            </a:r>
            <a:r>
              <a:rPr dirty="0" spc="220"/>
              <a:t> </a:t>
            </a:r>
            <a:r>
              <a:rPr dirty="0" spc="180"/>
              <a:t>handwash</a:t>
            </a:r>
            <a:r>
              <a:rPr dirty="0" spc="325"/>
              <a:t> </a:t>
            </a:r>
            <a:r>
              <a:rPr dirty="0" spc="150"/>
              <a:t>using</a:t>
            </a:r>
            <a:r>
              <a:rPr dirty="0" spc="295"/>
              <a:t> </a:t>
            </a:r>
            <a:r>
              <a:rPr dirty="0" spc="170"/>
              <a:t>soap</a:t>
            </a:r>
            <a:r>
              <a:rPr dirty="0"/>
              <a:t>	</a:t>
            </a:r>
            <a:r>
              <a:rPr dirty="0" spc="155"/>
              <a:t>and</a:t>
            </a:r>
            <a:r>
              <a:rPr dirty="0" spc="325"/>
              <a:t> </a:t>
            </a:r>
            <a:r>
              <a:rPr dirty="0" spc="100"/>
              <a:t>water</a:t>
            </a:r>
          </a:p>
        </p:txBody>
      </p:sp>
      <p:grpSp>
        <p:nvGrpSpPr>
          <p:cNvPr id="3" name="object 3" descr=""/>
          <p:cNvGrpSpPr/>
          <p:nvPr/>
        </p:nvGrpSpPr>
        <p:grpSpPr>
          <a:xfrm>
            <a:off x="5422391" y="1799844"/>
            <a:ext cx="4319270" cy="3133725"/>
            <a:chOff x="5422391" y="1799844"/>
            <a:chExt cx="4319270" cy="3133725"/>
          </a:xfrm>
        </p:grpSpPr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22391" y="1799844"/>
              <a:ext cx="4319016" cy="3133344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5539739" y="1923288"/>
              <a:ext cx="535940" cy="535940"/>
            </a:xfrm>
            <a:custGeom>
              <a:avLst/>
              <a:gdLst/>
              <a:ahLst/>
              <a:cxnLst/>
              <a:rect l="l" t="t" r="r" b="b"/>
              <a:pathLst>
                <a:path w="535939" h="535939">
                  <a:moveTo>
                    <a:pt x="267970" y="0"/>
                  </a:moveTo>
                  <a:lnTo>
                    <a:pt x="219837" y="4318"/>
                  </a:lnTo>
                  <a:lnTo>
                    <a:pt x="174498" y="16764"/>
                  </a:lnTo>
                  <a:lnTo>
                    <a:pt x="132715" y="36576"/>
                  </a:lnTo>
                  <a:lnTo>
                    <a:pt x="95377" y="62992"/>
                  </a:lnTo>
                  <a:lnTo>
                    <a:pt x="62992" y="95250"/>
                  </a:lnTo>
                  <a:lnTo>
                    <a:pt x="36576" y="132715"/>
                  </a:lnTo>
                  <a:lnTo>
                    <a:pt x="16764" y="174498"/>
                  </a:lnTo>
                  <a:lnTo>
                    <a:pt x="4318" y="219836"/>
                  </a:lnTo>
                  <a:lnTo>
                    <a:pt x="0" y="267970"/>
                  </a:lnTo>
                  <a:lnTo>
                    <a:pt x="4318" y="316103"/>
                  </a:lnTo>
                  <a:lnTo>
                    <a:pt x="16764" y="361442"/>
                  </a:lnTo>
                  <a:lnTo>
                    <a:pt x="36576" y="403225"/>
                  </a:lnTo>
                  <a:lnTo>
                    <a:pt x="62992" y="440563"/>
                  </a:lnTo>
                  <a:lnTo>
                    <a:pt x="95377" y="472820"/>
                  </a:lnTo>
                  <a:lnTo>
                    <a:pt x="132715" y="499364"/>
                  </a:lnTo>
                  <a:lnTo>
                    <a:pt x="174498" y="519176"/>
                  </a:lnTo>
                  <a:lnTo>
                    <a:pt x="219837" y="531622"/>
                  </a:lnTo>
                  <a:lnTo>
                    <a:pt x="267970" y="535940"/>
                  </a:lnTo>
                  <a:lnTo>
                    <a:pt x="316103" y="531622"/>
                  </a:lnTo>
                  <a:lnTo>
                    <a:pt x="361442" y="519176"/>
                  </a:lnTo>
                  <a:lnTo>
                    <a:pt x="403225" y="499364"/>
                  </a:lnTo>
                  <a:lnTo>
                    <a:pt x="440563" y="472820"/>
                  </a:lnTo>
                  <a:lnTo>
                    <a:pt x="472948" y="440563"/>
                  </a:lnTo>
                  <a:lnTo>
                    <a:pt x="499364" y="403225"/>
                  </a:lnTo>
                  <a:lnTo>
                    <a:pt x="519176" y="361442"/>
                  </a:lnTo>
                  <a:lnTo>
                    <a:pt x="531622" y="316103"/>
                  </a:lnTo>
                  <a:lnTo>
                    <a:pt x="535940" y="267970"/>
                  </a:lnTo>
                  <a:lnTo>
                    <a:pt x="531622" y="219836"/>
                  </a:lnTo>
                  <a:lnTo>
                    <a:pt x="519176" y="174498"/>
                  </a:lnTo>
                  <a:lnTo>
                    <a:pt x="499364" y="132715"/>
                  </a:lnTo>
                  <a:lnTo>
                    <a:pt x="472948" y="95250"/>
                  </a:lnTo>
                  <a:lnTo>
                    <a:pt x="440563" y="62992"/>
                  </a:lnTo>
                  <a:lnTo>
                    <a:pt x="403225" y="36576"/>
                  </a:lnTo>
                  <a:lnTo>
                    <a:pt x="361442" y="16764"/>
                  </a:lnTo>
                  <a:lnTo>
                    <a:pt x="316103" y="4318"/>
                  </a:lnTo>
                  <a:lnTo>
                    <a:pt x="267970" y="0"/>
                  </a:lnTo>
                  <a:close/>
                </a:path>
              </a:pathLst>
            </a:custGeom>
            <a:solidFill>
              <a:srgbClr val="F87C1F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" name="object 6" descr=""/>
          <p:cNvGrpSpPr/>
          <p:nvPr/>
        </p:nvGrpSpPr>
        <p:grpSpPr>
          <a:xfrm>
            <a:off x="539495" y="1799844"/>
            <a:ext cx="4331335" cy="3142615"/>
            <a:chOff x="539495" y="1799844"/>
            <a:chExt cx="4331335" cy="3142615"/>
          </a:xfrm>
        </p:grpSpPr>
        <p:pic>
          <p:nvPicPr>
            <p:cNvPr id="7" name="object 7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39495" y="1799844"/>
              <a:ext cx="4331208" cy="3142488"/>
            </a:xfrm>
            <a:prstGeom prst="rect">
              <a:avLst/>
            </a:prstGeom>
          </p:spPr>
        </p:pic>
        <p:sp>
          <p:nvSpPr>
            <p:cNvPr id="8" name="object 8" descr=""/>
            <p:cNvSpPr/>
            <p:nvPr/>
          </p:nvSpPr>
          <p:spPr>
            <a:xfrm>
              <a:off x="656843" y="1923288"/>
              <a:ext cx="535940" cy="535940"/>
            </a:xfrm>
            <a:custGeom>
              <a:avLst/>
              <a:gdLst/>
              <a:ahLst/>
              <a:cxnLst/>
              <a:rect l="l" t="t" r="r" b="b"/>
              <a:pathLst>
                <a:path w="535940" h="535939">
                  <a:moveTo>
                    <a:pt x="267957" y="0"/>
                  </a:moveTo>
                  <a:lnTo>
                    <a:pt x="219798" y="4318"/>
                  </a:lnTo>
                  <a:lnTo>
                    <a:pt x="174459" y="16764"/>
                  </a:lnTo>
                  <a:lnTo>
                    <a:pt x="132715" y="36576"/>
                  </a:lnTo>
                  <a:lnTo>
                    <a:pt x="95313" y="62992"/>
                  </a:lnTo>
                  <a:lnTo>
                    <a:pt x="63017" y="95250"/>
                  </a:lnTo>
                  <a:lnTo>
                    <a:pt x="36588" y="132715"/>
                  </a:lnTo>
                  <a:lnTo>
                    <a:pt x="16764" y="174498"/>
                  </a:lnTo>
                  <a:lnTo>
                    <a:pt x="4318" y="219836"/>
                  </a:lnTo>
                  <a:lnTo>
                    <a:pt x="0" y="267970"/>
                  </a:lnTo>
                  <a:lnTo>
                    <a:pt x="4318" y="316103"/>
                  </a:lnTo>
                  <a:lnTo>
                    <a:pt x="16764" y="361442"/>
                  </a:lnTo>
                  <a:lnTo>
                    <a:pt x="36588" y="403225"/>
                  </a:lnTo>
                  <a:lnTo>
                    <a:pt x="63017" y="440563"/>
                  </a:lnTo>
                  <a:lnTo>
                    <a:pt x="95313" y="472820"/>
                  </a:lnTo>
                  <a:lnTo>
                    <a:pt x="132715" y="499364"/>
                  </a:lnTo>
                  <a:lnTo>
                    <a:pt x="174459" y="519176"/>
                  </a:lnTo>
                  <a:lnTo>
                    <a:pt x="219798" y="531622"/>
                  </a:lnTo>
                  <a:lnTo>
                    <a:pt x="267957" y="535940"/>
                  </a:lnTo>
                  <a:lnTo>
                    <a:pt x="316115" y="531622"/>
                  </a:lnTo>
                  <a:lnTo>
                    <a:pt x="361454" y="519176"/>
                  </a:lnTo>
                  <a:lnTo>
                    <a:pt x="403199" y="499364"/>
                  </a:lnTo>
                  <a:lnTo>
                    <a:pt x="440588" y="472820"/>
                  </a:lnTo>
                  <a:lnTo>
                    <a:pt x="472884" y="440563"/>
                  </a:lnTo>
                  <a:lnTo>
                    <a:pt x="499325" y="403225"/>
                  </a:lnTo>
                  <a:lnTo>
                    <a:pt x="519150" y="361442"/>
                  </a:lnTo>
                  <a:lnTo>
                    <a:pt x="531596" y="316103"/>
                  </a:lnTo>
                  <a:lnTo>
                    <a:pt x="535914" y="267970"/>
                  </a:lnTo>
                  <a:lnTo>
                    <a:pt x="531596" y="219836"/>
                  </a:lnTo>
                  <a:lnTo>
                    <a:pt x="519150" y="174498"/>
                  </a:lnTo>
                  <a:lnTo>
                    <a:pt x="499325" y="132715"/>
                  </a:lnTo>
                  <a:lnTo>
                    <a:pt x="472884" y="95250"/>
                  </a:lnTo>
                  <a:lnTo>
                    <a:pt x="440588" y="62992"/>
                  </a:lnTo>
                  <a:lnTo>
                    <a:pt x="403199" y="36576"/>
                  </a:lnTo>
                  <a:lnTo>
                    <a:pt x="361454" y="16764"/>
                  </a:lnTo>
                  <a:lnTo>
                    <a:pt x="316115" y="4318"/>
                  </a:lnTo>
                  <a:lnTo>
                    <a:pt x="267957" y="0"/>
                  </a:lnTo>
                  <a:close/>
                </a:path>
              </a:pathLst>
            </a:custGeom>
            <a:solidFill>
              <a:srgbClr val="F87C1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" name="object 9" descr=""/>
          <p:cNvSpPr txBox="1"/>
          <p:nvPr/>
        </p:nvSpPr>
        <p:spPr>
          <a:xfrm>
            <a:off x="526795" y="5178043"/>
            <a:ext cx="3636010" cy="58356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2000"/>
              </a:lnSpc>
              <a:spcBef>
                <a:spcPts val="100"/>
              </a:spcBef>
            </a:pP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Turn</a:t>
            </a:r>
            <a:r>
              <a:rPr dirty="0" sz="1500" spc="1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off</a:t>
            </a:r>
            <a:r>
              <a:rPr dirty="0" sz="15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dirty="0" sz="1500" spc="21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tap,</a:t>
            </a:r>
            <a:r>
              <a:rPr dirty="0" sz="15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without</a:t>
            </a:r>
            <a:r>
              <a:rPr dirty="0" sz="15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using</a:t>
            </a:r>
            <a:r>
              <a:rPr dirty="0" sz="1500"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your</a:t>
            </a:r>
            <a:r>
              <a:rPr dirty="0" sz="15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hands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if</a:t>
            </a:r>
            <a:r>
              <a:rPr dirty="0" sz="1500" spc="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possible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822756" y="2016074"/>
            <a:ext cx="199390" cy="2933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750" spc="-340" b="1">
                <a:solidFill>
                  <a:srgbClr val="FFFFFF"/>
                </a:solidFill>
                <a:latin typeface="Calibri"/>
                <a:cs typeface="Calibri"/>
              </a:rPr>
              <a:t>11</a:t>
            </a:r>
            <a:endParaRPr sz="1750">
              <a:latin typeface="Calibri"/>
              <a:cs typeface="Calibri"/>
            </a:endParaRPr>
          </a:p>
        </p:txBody>
      </p:sp>
      <p:sp>
        <p:nvSpPr>
          <p:cNvPr id="11" name="object 11" descr=""/>
          <p:cNvSpPr/>
          <p:nvPr/>
        </p:nvSpPr>
        <p:spPr>
          <a:xfrm>
            <a:off x="657605" y="1924050"/>
            <a:ext cx="535940" cy="535940"/>
          </a:xfrm>
          <a:custGeom>
            <a:avLst/>
            <a:gdLst/>
            <a:ahLst/>
            <a:cxnLst/>
            <a:rect l="l" t="t" r="r" b="b"/>
            <a:pathLst>
              <a:path w="535940" h="535939">
                <a:moveTo>
                  <a:pt x="267957" y="535939"/>
                </a:moveTo>
                <a:lnTo>
                  <a:pt x="316115" y="531621"/>
                </a:lnTo>
                <a:lnTo>
                  <a:pt x="361454" y="519175"/>
                </a:lnTo>
                <a:lnTo>
                  <a:pt x="403199" y="499363"/>
                </a:lnTo>
                <a:lnTo>
                  <a:pt x="440588" y="472820"/>
                </a:lnTo>
                <a:lnTo>
                  <a:pt x="472884" y="440562"/>
                </a:lnTo>
                <a:lnTo>
                  <a:pt x="499325" y="403224"/>
                </a:lnTo>
                <a:lnTo>
                  <a:pt x="519150" y="361441"/>
                </a:lnTo>
                <a:lnTo>
                  <a:pt x="531596" y="316102"/>
                </a:lnTo>
                <a:lnTo>
                  <a:pt x="535914" y="267969"/>
                </a:lnTo>
                <a:lnTo>
                  <a:pt x="531596" y="219836"/>
                </a:lnTo>
                <a:lnTo>
                  <a:pt x="519150" y="174497"/>
                </a:lnTo>
                <a:lnTo>
                  <a:pt x="499325" y="132714"/>
                </a:lnTo>
                <a:lnTo>
                  <a:pt x="472884" y="95249"/>
                </a:lnTo>
                <a:lnTo>
                  <a:pt x="440588" y="62991"/>
                </a:lnTo>
                <a:lnTo>
                  <a:pt x="403199" y="36575"/>
                </a:lnTo>
                <a:lnTo>
                  <a:pt x="361454" y="16763"/>
                </a:lnTo>
                <a:lnTo>
                  <a:pt x="316115" y="4317"/>
                </a:lnTo>
                <a:lnTo>
                  <a:pt x="267957" y="0"/>
                </a:lnTo>
                <a:lnTo>
                  <a:pt x="219798" y="4317"/>
                </a:lnTo>
                <a:lnTo>
                  <a:pt x="174459" y="16763"/>
                </a:lnTo>
                <a:lnTo>
                  <a:pt x="132715" y="36575"/>
                </a:lnTo>
                <a:lnTo>
                  <a:pt x="95313" y="62991"/>
                </a:lnTo>
                <a:lnTo>
                  <a:pt x="63017" y="95249"/>
                </a:lnTo>
                <a:lnTo>
                  <a:pt x="36588" y="132714"/>
                </a:lnTo>
                <a:lnTo>
                  <a:pt x="16764" y="174497"/>
                </a:lnTo>
                <a:lnTo>
                  <a:pt x="4318" y="219836"/>
                </a:lnTo>
                <a:lnTo>
                  <a:pt x="0" y="267969"/>
                </a:lnTo>
                <a:lnTo>
                  <a:pt x="4318" y="316102"/>
                </a:lnTo>
                <a:lnTo>
                  <a:pt x="16764" y="361441"/>
                </a:lnTo>
                <a:lnTo>
                  <a:pt x="36588" y="403224"/>
                </a:lnTo>
                <a:lnTo>
                  <a:pt x="63017" y="440562"/>
                </a:lnTo>
                <a:lnTo>
                  <a:pt x="95313" y="472820"/>
                </a:lnTo>
                <a:lnTo>
                  <a:pt x="132715" y="499363"/>
                </a:lnTo>
                <a:lnTo>
                  <a:pt x="174459" y="519175"/>
                </a:lnTo>
                <a:lnTo>
                  <a:pt x="219798" y="531621"/>
                </a:lnTo>
                <a:lnTo>
                  <a:pt x="267957" y="535939"/>
                </a:lnTo>
                <a:close/>
              </a:path>
            </a:pathLst>
          </a:custGeom>
          <a:ln w="16764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 descr=""/>
          <p:cNvSpPr txBox="1"/>
          <p:nvPr/>
        </p:nvSpPr>
        <p:spPr>
          <a:xfrm>
            <a:off x="5680075" y="2016074"/>
            <a:ext cx="236854" cy="2933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750" spc="-30" b="1">
                <a:solidFill>
                  <a:srgbClr val="FFFFFF"/>
                </a:solidFill>
                <a:latin typeface="Calibri"/>
                <a:cs typeface="Calibri"/>
              </a:rPr>
              <a:t>12</a:t>
            </a:r>
            <a:endParaRPr sz="1750">
              <a:latin typeface="Calibri"/>
              <a:cs typeface="Calibri"/>
            </a:endParaRPr>
          </a:p>
        </p:txBody>
      </p:sp>
      <p:sp>
        <p:nvSpPr>
          <p:cNvPr id="13" name="object 13" descr=""/>
          <p:cNvSpPr/>
          <p:nvPr/>
        </p:nvSpPr>
        <p:spPr>
          <a:xfrm>
            <a:off x="5540502" y="1924050"/>
            <a:ext cx="535940" cy="535940"/>
          </a:xfrm>
          <a:custGeom>
            <a:avLst/>
            <a:gdLst/>
            <a:ahLst/>
            <a:cxnLst/>
            <a:rect l="l" t="t" r="r" b="b"/>
            <a:pathLst>
              <a:path w="535939" h="535939">
                <a:moveTo>
                  <a:pt x="267970" y="535939"/>
                </a:moveTo>
                <a:lnTo>
                  <a:pt x="316103" y="531621"/>
                </a:lnTo>
                <a:lnTo>
                  <a:pt x="361442" y="519175"/>
                </a:lnTo>
                <a:lnTo>
                  <a:pt x="403225" y="499363"/>
                </a:lnTo>
                <a:lnTo>
                  <a:pt x="440563" y="472820"/>
                </a:lnTo>
                <a:lnTo>
                  <a:pt x="472948" y="440562"/>
                </a:lnTo>
                <a:lnTo>
                  <a:pt x="499364" y="403224"/>
                </a:lnTo>
                <a:lnTo>
                  <a:pt x="519176" y="361441"/>
                </a:lnTo>
                <a:lnTo>
                  <a:pt x="531622" y="316102"/>
                </a:lnTo>
                <a:lnTo>
                  <a:pt x="535940" y="267969"/>
                </a:lnTo>
                <a:lnTo>
                  <a:pt x="531622" y="219836"/>
                </a:lnTo>
                <a:lnTo>
                  <a:pt x="519176" y="174497"/>
                </a:lnTo>
                <a:lnTo>
                  <a:pt x="499364" y="132714"/>
                </a:lnTo>
                <a:lnTo>
                  <a:pt x="472948" y="95249"/>
                </a:lnTo>
                <a:lnTo>
                  <a:pt x="440563" y="62991"/>
                </a:lnTo>
                <a:lnTo>
                  <a:pt x="403225" y="36575"/>
                </a:lnTo>
                <a:lnTo>
                  <a:pt x="361442" y="16763"/>
                </a:lnTo>
                <a:lnTo>
                  <a:pt x="316103" y="4317"/>
                </a:lnTo>
                <a:lnTo>
                  <a:pt x="267970" y="0"/>
                </a:lnTo>
                <a:lnTo>
                  <a:pt x="219837" y="4317"/>
                </a:lnTo>
                <a:lnTo>
                  <a:pt x="174498" y="16763"/>
                </a:lnTo>
                <a:lnTo>
                  <a:pt x="132715" y="36575"/>
                </a:lnTo>
                <a:lnTo>
                  <a:pt x="95377" y="62991"/>
                </a:lnTo>
                <a:lnTo>
                  <a:pt x="62992" y="95249"/>
                </a:lnTo>
                <a:lnTo>
                  <a:pt x="36576" y="132714"/>
                </a:lnTo>
                <a:lnTo>
                  <a:pt x="16764" y="174497"/>
                </a:lnTo>
                <a:lnTo>
                  <a:pt x="4318" y="219836"/>
                </a:lnTo>
                <a:lnTo>
                  <a:pt x="0" y="267969"/>
                </a:lnTo>
                <a:lnTo>
                  <a:pt x="4318" y="316102"/>
                </a:lnTo>
                <a:lnTo>
                  <a:pt x="16764" y="361441"/>
                </a:lnTo>
                <a:lnTo>
                  <a:pt x="36576" y="403224"/>
                </a:lnTo>
                <a:lnTo>
                  <a:pt x="62992" y="440562"/>
                </a:lnTo>
                <a:lnTo>
                  <a:pt x="95377" y="472820"/>
                </a:lnTo>
                <a:lnTo>
                  <a:pt x="132715" y="499363"/>
                </a:lnTo>
                <a:lnTo>
                  <a:pt x="174498" y="519175"/>
                </a:lnTo>
                <a:lnTo>
                  <a:pt x="219837" y="531621"/>
                </a:lnTo>
                <a:lnTo>
                  <a:pt x="267970" y="535939"/>
                </a:lnTo>
                <a:close/>
              </a:path>
            </a:pathLst>
          </a:custGeom>
          <a:ln w="16764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 descr=""/>
          <p:cNvSpPr txBox="1"/>
          <p:nvPr/>
        </p:nvSpPr>
        <p:spPr>
          <a:xfrm>
            <a:off x="5403850" y="5178043"/>
            <a:ext cx="4062729" cy="58356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2000"/>
              </a:lnSpc>
              <a:spcBef>
                <a:spcPts val="100"/>
              </a:spcBef>
            </a:pP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Dry</a:t>
            </a:r>
            <a:r>
              <a:rPr dirty="0" sz="15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your</a:t>
            </a:r>
            <a:r>
              <a:rPr dirty="0" sz="1500" spc="1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hands</a:t>
            </a:r>
            <a:r>
              <a:rPr dirty="0" sz="1500" spc="20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using</a:t>
            </a:r>
            <a:r>
              <a:rPr dirty="0" sz="15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dirty="0" sz="15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21F1F"/>
                </a:solidFill>
                <a:latin typeface="Calibri"/>
                <a:cs typeface="Calibri"/>
              </a:rPr>
              <a:t>disposable</a:t>
            </a:r>
            <a:r>
              <a:rPr dirty="0" sz="1500" spc="2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paper</a:t>
            </a:r>
            <a:r>
              <a:rPr dirty="0" sz="15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10">
                <a:solidFill>
                  <a:srgbClr val="221F1F"/>
                </a:solidFill>
                <a:latin typeface="Calibri"/>
                <a:cs typeface="Calibri"/>
              </a:rPr>
              <a:t>towel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if</a:t>
            </a:r>
            <a:r>
              <a:rPr dirty="0" sz="1500" spc="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10">
                <a:solidFill>
                  <a:srgbClr val="221F1F"/>
                </a:solidFill>
                <a:latin typeface="Calibri"/>
                <a:cs typeface="Calibri"/>
              </a:rPr>
              <a:t>available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5" name="object 15" descr="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16" name="object 16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17" name="object 17" descr="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8" name="object 18" descr=""/>
          <p:cNvSpPr txBox="1"/>
          <p:nvPr/>
        </p:nvSpPr>
        <p:spPr>
          <a:xfrm>
            <a:off x="10153522" y="1099565"/>
            <a:ext cx="215900" cy="2699385"/>
          </a:xfrm>
          <a:prstGeom prst="rect">
            <a:avLst/>
          </a:prstGeom>
        </p:spPr>
        <p:txBody>
          <a:bodyPr wrap="square" lIns="0" tIns="0" rIns="0" bIns="0" rtlCol="0" vert="vert">
            <a:spAutoFit/>
          </a:bodyPr>
          <a:lstStyle/>
          <a:p>
            <a:pPr marL="12700">
              <a:lnSpc>
                <a:spcPts val="1525"/>
              </a:lnSpc>
            </a:pP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How</a:t>
            </a:r>
            <a:r>
              <a:rPr dirty="0" sz="1500" spc="17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to</a:t>
            </a:r>
            <a:r>
              <a:rPr dirty="0" sz="1500" spc="18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70" b="1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dirty="0" sz="1500" spc="24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dirty="0" sz="1500" spc="20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65" b="1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9" name="object 19" descr="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 descr=""/>
          <p:cNvSpPr txBox="1"/>
          <p:nvPr/>
        </p:nvSpPr>
        <p:spPr>
          <a:xfrm>
            <a:off x="10070718" y="500888"/>
            <a:ext cx="24511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65">
                <a:solidFill>
                  <a:srgbClr val="FFFFFF"/>
                </a:solidFill>
                <a:latin typeface="Calibri"/>
                <a:cs typeface="Calibri"/>
              </a:rPr>
              <a:t>26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1" name="object 21" descr=""/>
          <p:cNvSpPr/>
          <p:nvPr/>
        </p:nvSpPr>
        <p:spPr>
          <a:xfrm>
            <a:off x="4227576" y="7139940"/>
            <a:ext cx="3637915" cy="0"/>
          </a:xfrm>
          <a:custGeom>
            <a:avLst/>
            <a:gdLst/>
            <a:ahLst/>
            <a:cxnLst/>
            <a:rect l="l" t="t" r="r" b="b"/>
            <a:pathLst>
              <a:path w="3637915" h="0">
                <a:moveTo>
                  <a:pt x="0" y="0"/>
                </a:moveTo>
                <a:lnTo>
                  <a:pt x="3637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22" name="object 22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349740" y="6920483"/>
            <a:ext cx="381000" cy="406908"/>
          </a:xfrm>
          <a:prstGeom prst="rect">
            <a:avLst/>
          </a:prstGeom>
        </p:spPr>
      </p:pic>
      <p:pic>
        <p:nvPicPr>
          <p:cNvPr id="23" name="object 23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691371" y="6903719"/>
            <a:ext cx="411479" cy="420623"/>
          </a:xfrm>
          <a:prstGeom prst="rect">
            <a:avLst/>
          </a:prstGeom>
        </p:spPr>
      </p:pic>
      <p:grpSp>
        <p:nvGrpSpPr>
          <p:cNvPr id="24" name="object 24" descr="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25" name="object 25" descr="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7" name="object 27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pic>
        <p:nvPicPr>
          <p:cNvPr id="28" name="object 28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042164" y="6926612"/>
            <a:ext cx="431275" cy="419066"/>
          </a:xfrm>
          <a:prstGeom prst="rect">
            <a:avLst/>
          </a:prstGeom>
        </p:spPr>
      </p:pic>
      <p:sp>
        <p:nvSpPr>
          <p:cNvPr id="29" name="object 29" descr=""/>
          <p:cNvSpPr txBox="1"/>
          <p:nvPr/>
        </p:nvSpPr>
        <p:spPr>
          <a:xfrm>
            <a:off x="9681921" y="6367665"/>
            <a:ext cx="582295" cy="3943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dirty="0" sz="900" spc="-10">
                <a:latin typeface="Calibri"/>
                <a:cs typeface="Calibri"/>
              </a:rPr>
              <a:t>Version</a:t>
            </a:r>
            <a:r>
              <a:rPr dirty="0" sz="900" spc="5">
                <a:latin typeface="Calibri"/>
                <a:cs typeface="Calibri"/>
              </a:rPr>
              <a:t> </a:t>
            </a:r>
            <a:r>
              <a:rPr dirty="0" sz="900" spc="-25">
                <a:latin typeface="Calibri"/>
                <a:cs typeface="Calibri"/>
              </a:rPr>
              <a:t>1.0</a:t>
            </a:r>
            <a:r>
              <a:rPr dirty="0" sz="900" spc="500">
                <a:latin typeface="Calibri"/>
                <a:cs typeface="Calibri"/>
              </a:rPr>
              <a:t> </a:t>
            </a:r>
            <a:r>
              <a:rPr dirty="0" sz="900" spc="-30">
                <a:latin typeface="Calibri"/>
                <a:cs typeface="Calibri"/>
              </a:rPr>
              <a:t>15-SEP-</a:t>
            </a:r>
            <a:r>
              <a:rPr dirty="0" sz="900" spc="-20">
                <a:latin typeface="Calibri"/>
                <a:cs typeface="Calibri"/>
              </a:rPr>
              <a:t>2023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30" name="object 30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30"/>
              </a:lnSpc>
            </a:pPr>
            <a:r>
              <a:rPr dirty="0"/>
              <a:t>Module</a:t>
            </a:r>
            <a:r>
              <a:rPr dirty="0" spc="190"/>
              <a:t> </a:t>
            </a:r>
            <a:r>
              <a:rPr dirty="0" spc="-65"/>
              <a:t>1a:</a:t>
            </a:r>
            <a:r>
              <a:rPr dirty="0" spc="15"/>
              <a:t> </a:t>
            </a:r>
            <a:r>
              <a:rPr dirty="0" spc="50"/>
              <a:t>Hand</a:t>
            </a:r>
            <a:r>
              <a:rPr dirty="0" spc="210"/>
              <a:t> </a:t>
            </a:r>
            <a:r>
              <a:rPr dirty="0" spc="45"/>
              <a:t>hygiene</a:t>
            </a:r>
            <a:r>
              <a:rPr dirty="0" spc="225"/>
              <a:t> </a:t>
            </a:r>
            <a:r>
              <a:rPr dirty="0"/>
              <a:t>at</a:t>
            </a:r>
            <a:r>
              <a:rPr dirty="0" spc="165"/>
              <a:t> </a:t>
            </a:r>
            <a:r>
              <a:rPr dirty="0" spc="50"/>
              <a:t>every</a:t>
            </a:r>
            <a:r>
              <a:rPr dirty="0" spc="180"/>
              <a:t> </a:t>
            </a:r>
            <a:r>
              <a:rPr dirty="0" spc="45"/>
              <a:t>moment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376545" algn="l"/>
              </a:tabLst>
            </a:pPr>
            <a:r>
              <a:rPr dirty="0" spc="100"/>
              <a:t>How</a:t>
            </a:r>
            <a:r>
              <a:rPr dirty="0" spc="215"/>
              <a:t> </a:t>
            </a:r>
            <a:r>
              <a:rPr dirty="0" spc="90"/>
              <a:t>to</a:t>
            </a:r>
            <a:r>
              <a:rPr dirty="0" spc="220"/>
              <a:t> </a:t>
            </a:r>
            <a:r>
              <a:rPr dirty="0" spc="180"/>
              <a:t>handwash</a:t>
            </a:r>
            <a:r>
              <a:rPr dirty="0" spc="325"/>
              <a:t> </a:t>
            </a:r>
            <a:r>
              <a:rPr dirty="0" spc="150"/>
              <a:t>using</a:t>
            </a:r>
            <a:r>
              <a:rPr dirty="0" spc="295"/>
              <a:t> </a:t>
            </a:r>
            <a:r>
              <a:rPr dirty="0" spc="170"/>
              <a:t>soap</a:t>
            </a:r>
            <a:r>
              <a:rPr dirty="0"/>
              <a:t>	</a:t>
            </a:r>
            <a:r>
              <a:rPr dirty="0" spc="155"/>
              <a:t>and</a:t>
            </a:r>
            <a:r>
              <a:rPr dirty="0" spc="325"/>
              <a:t> </a:t>
            </a:r>
            <a:r>
              <a:rPr dirty="0" spc="100"/>
              <a:t>water</a:t>
            </a:r>
          </a:p>
        </p:txBody>
      </p:sp>
      <p:grpSp>
        <p:nvGrpSpPr>
          <p:cNvPr id="3" name="object 3" descr=""/>
          <p:cNvGrpSpPr/>
          <p:nvPr/>
        </p:nvGrpSpPr>
        <p:grpSpPr>
          <a:xfrm>
            <a:off x="539495" y="1799844"/>
            <a:ext cx="4331335" cy="3142615"/>
            <a:chOff x="539495" y="1799844"/>
            <a:chExt cx="4331335" cy="3142615"/>
          </a:xfrm>
        </p:grpSpPr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39495" y="1799844"/>
              <a:ext cx="4331208" cy="3142488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656843" y="1923288"/>
              <a:ext cx="535940" cy="535940"/>
            </a:xfrm>
            <a:custGeom>
              <a:avLst/>
              <a:gdLst/>
              <a:ahLst/>
              <a:cxnLst/>
              <a:rect l="l" t="t" r="r" b="b"/>
              <a:pathLst>
                <a:path w="535940" h="535939">
                  <a:moveTo>
                    <a:pt x="267957" y="0"/>
                  </a:moveTo>
                  <a:lnTo>
                    <a:pt x="219798" y="4318"/>
                  </a:lnTo>
                  <a:lnTo>
                    <a:pt x="174459" y="16764"/>
                  </a:lnTo>
                  <a:lnTo>
                    <a:pt x="132715" y="36576"/>
                  </a:lnTo>
                  <a:lnTo>
                    <a:pt x="95313" y="62992"/>
                  </a:lnTo>
                  <a:lnTo>
                    <a:pt x="63017" y="95250"/>
                  </a:lnTo>
                  <a:lnTo>
                    <a:pt x="36588" y="132715"/>
                  </a:lnTo>
                  <a:lnTo>
                    <a:pt x="16764" y="174498"/>
                  </a:lnTo>
                  <a:lnTo>
                    <a:pt x="4318" y="219836"/>
                  </a:lnTo>
                  <a:lnTo>
                    <a:pt x="0" y="267970"/>
                  </a:lnTo>
                  <a:lnTo>
                    <a:pt x="4318" y="316103"/>
                  </a:lnTo>
                  <a:lnTo>
                    <a:pt x="16764" y="361442"/>
                  </a:lnTo>
                  <a:lnTo>
                    <a:pt x="36588" y="403225"/>
                  </a:lnTo>
                  <a:lnTo>
                    <a:pt x="63017" y="440563"/>
                  </a:lnTo>
                  <a:lnTo>
                    <a:pt x="95313" y="472820"/>
                  </a:lnTo>
                  <a:lnTo>
                    <a:pt x="132715" y="499364"/>
                  </a:lnTo>
                  <a:lnTo>
                    <a:pt x="174459" y="519176"/>
                  </a:lnTo>
                  <a:lnTo>
                    <a:pt x="219798" y="531622"/>
                  </a:lnTo>
                  <a:lnTo>
                    <a:pt x="267957" y="535940"/>
                  </a:lnTo>
                  <a:lnTo>
                    <a:pt x="316115" y="531622"/>
                  </a:lnTo>
                  <a:lnTo>
                    <a:pt x="361454" y="519176"/>
                  </a:lnTo>
                  <a:lnTo>
                    <a:pt x="403199" y="499364"/>
                  </a:lnTo>
                  <a:lnTo>
                    <a:pt x="440588" y="472820"/>
                  </a:lnTo>
                  <a:lnTo>
                    <a:pt x="472884" y="440563"/>
                  </a:lnTo>
                  <a:lnTo>
                    <a:pt x="499325" y="403225"/>
                  </a:lnTo>
                  <a:lnTo>
                    <a:pt x="519150" y="361442"/>
                  </a:lnTo>
                  <a:lnTo>
                    <a:pt x="531596" y="316103"/>
                  </a:lnTo>
                  <a:lnTo>
                    <a:pt x="535914" y="267970"/>
                  </a:lnTo>
                  <a:lnTo>
                    <a:pt x="531596" y="219836"/>
                  </a:lnTo>
                  <a:lnTo>
                    <a:pt x="519150" y="174498"/>
                  </a:lnTo>
                  <a:lnTo>
                    <a:pt x="499325" y="132715"/>
                  </a:lnTo>
                  <a:lnTo>
                    <a:pt x="472884" y="95250"/>
                  </a:lnTo>
                  <a:lnTo>
                    <a:pt x="440588" y="62992"/>
                  </a:lnTo>
                  <a:lnTo>
                    <a:pt x="403199" y="36576"/>
                  </a:lnTo>
                  <a:lnTo>
                    <a:pt x="361454" y="16764"/>
                  </a:lnTo>
                  <a:lnTo>
                    <a:pt x="316115" y="4318"/>
                  </a:lnTo>
                  <a:lnTo>
                    <a:pt x="267957" y="0"/>
                  </a:lnTo>
                  <a:close/>
                </a:path>
              </a:pathLst>
            </a:custGeom>
            <a:solidFill>
              <a:srgbClr val="F87C1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 descr=""/>
          <p:cNvSpPr txBox="1"/>
          <p:nvPr/>
        </p:nvSpPr>
        <p:spPr>
          <a:xfrm>
            <a:off x="526795" y="5248782"/>
            <a:ext cx="300863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Your</a:t>
            </a:r>
            <a:r>
              <a:rPr dirty="0" sz="1500" spc="10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21F1F"/>
                </a:solidFill>
                <a:latin typeface="Calibri"/>
                <a:cs typeface="Calibri"/>
              </a:rPr>
              <a:t>hands</a:t>
            </a:r>
            <a:r>
              <a:rPr dirty="0" sz="1500"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are</a:t>
            </a:r>
            <a:r>
              <a:rPr dirty="0" sz="15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now</a:t>
            </a:r>
            <a:r>
              <a:rPr dirty="0" sz="15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clean</a:t>
            </a:r>
            <a:r>
              <a:rPr dirty="0" sz="15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dirty="0" sz="1500" spc="20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0">
                <a:solidFill>
                  <a:srgbClr val="221F1F"/>
                </a:solidFill>
                <a:latin typeface="Calibri"/>
                <a:cs typeface="Calibri"/>
              </a:rPr>
              <a:t>safe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794410" y="2016074"/>
            <a:ext cx="241935" cy="2933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750" spc="-25" b="1">
                <a:solidFill>
                  <a:srgbClr val="FFFFFF"/>
                </a:solidFill>
                <a:latin typeface="Calibri"/>
                <a:cs typeface="Calibri"/>
              </a:rPr>
              <a:t>13</a:t>
            </a:r>
            <a:endParaRPr sz="1750">
              <a:latin typeface="Calibri"/>
              <a:cs typeface="Calibri"/>
            </a:endParaRPr>
          </a:p>
        </p:txBody>
      </p:sp>
      <p:sp>
        <p:nvSpPr>
          <p:cNvPr id="8" name="object 8" descr=""/>
          <p:cNvSpPr/>
          <p:nvPr/>
        </p:nvSpPr>
        <p:spPr>
          <a:xfrm>
            <a:off x="657605" y="1924050"/>
            <a:ext cx="535940" cy="535940"/>
          </a:xfrm>
          <a:custGeom>
            <a:avLst/>
            <a:gdLst/>
            <a:ahLst/>
            <a:cxnLst/>
            <a:rect l="l" t="t" r="r" b="b"/>
            <a:pathLst>
              <a:path w="535940" h="535939">
                <a:moveTo>
                  <a:pt x="267957" y="535939"/>
                </a:moveTo>
                <a:lnTo>
                  <a:pt x="316115" y="531621"/>
                </a:lnTo>
                <a:lnTo>
                  <a:pt x="361454" y="519175"/>
                </a:lnTo>
                <a:lnTo>
                  <a:pt x="403199" y="499363"/>
                </a:lnTo>
                <a:lnTo>
                  <a:pt x="440588" y="472820"/>
                </a:lnTo>
                <a:lnTo>
                  <a:pt x="472884" y="440562"/>
                </a:lnTo>
                <a:lnTo>
                  <a:pt x="499325" y="403224"/>
                </a:lnTo>
                <a:lnTo>
                  <a:pt x="519150" y="361441"/>
                </a:lnTo>
                <a:lnTo>
                  <a:pt x="531596" y="316102"/>
                </a:lnTo>
                <a:lnTo>
                  <a:pt x="535914" y="267969"/>
                </a:lnTo>
                <a:lnTo>
                  <a:pt x="531596" y="219836"/>
                </a:lnTo>
                <a:lnTo>
                  <a:pt x="519150" y="174497"/>
                </a:lnTo>
                <a:lnTo>
                  <a:pt x="499325" y="132714"/>
                </a:lnTo>
                <a:lnTo>
                  <a:pt x="472884" y="95249"/>
                </a:lnTo>
                <a:lnTo>
                  <a:pt x="440588" y="62991"/>
                </a:lnTo>
                <a:lnTo>
                  <a:pt x="403199" y="36575"/>
                </a:lnTo>
                <a:lnTo>
                  <a:pt x="361454" y="16763"/>
                </a:lnTo>
                <a:lnTo>
                  <a:pt x="316115" y="4317"/>
                </a:lnTo>
                <a:lnTo>
                  <a:pt x="267957" y="0"/>
                </a:lnTo>
                <a:lnTo>
                  <a:pt x="219798" y="4317"/>
                </a:lnTo>
                <a:lnTo>
                  <a:pt x="174459" y="16763"/>
                </a:lnTo>
                <a:lnTo>
                  <a:pt x="132715" y="36575"/>
                </a:lnTo>
                <a:lnTo>
                  <a:pt x="95313" y="62991"/>
                </a:lnTo>
                <a:lnTo>
                  <a:pt x="63017" y="95249"/>
                </a:lnTo>
                <a:lnTo>
                  <a:pt x="36588" y="132714"/>
                </a:lnTo>
                <a:lnTo>
                  <a:pt x="16764" y="174497"/>
                </a:lnTo>
                <a:lnTo>
                  <a:pt x="4318" y="219836"/>
                </a:lnTo>
                <a:lnTo>
                  <a:pt x="0" y="267969"/>
                </a:lnTo>
                <a:lnTo>
                  <a:pt x="4318" y="316102"/>
                </a:lnTo>
                <a:lnTo>
                  <a:pt x="16764" y="361441"/>
                </a:lnTo>
                <a:lnTo>
                  <a:pt x="36588" y="403224"/>
                </a:lnTo>
                <a:lnTo>
                  <a:pt x="63017" y="440562"/>
                </a:lnTo>
                <a:lnTo>
                  <a:pt x="95313" y="472820"/>
                </a:lnTo>
                <a:lnTo>
                  <a:pt x="132715" y="499363"/>
                </a:lnTo>
                <a:lnTo>
                  <a:pt x="174459" y="519175"/>
                </a:lnTo>
                <a:lnTo>
                  <a:pt x="219798" y="531621"/>
                </a:lnTo>
                <a:lnTo>
                  <a:pt x="267957" y="535939"/>
                </a:lnTo>
                <a:close/>
              </a:path>
            </a:pathLst>
          </a:custGeom>
          <a:ln w="16764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9" name="object 9" descr="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10" name="object 10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11" name="object 11" descr="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" name="object 12" descr=""/>
          <p:cNvSpPr txBox="1"/>
          <p:nvPr/>
        </p:nvSpPr>
        <p:spPr>
          <a:xfrm>
            <a:off x="10153522" y="1099565"/>
            <a:ext cx="215900" cy="2699385"/>
          </a:xfrm>
          <a:prstGeom prst="rect">
            <a:avLst/>
          </a:prstGeom>
        </p:spPr>
        <p:txBody>
          <a:bodyPr wrap="square" lIns="0" tIns="0" rIns="0" bIns="0" rtlCol="0" vert="vert">
            <a:spAutoFit/>
          </a:bodyPr>
          <a:lstStyle/>
          <a:p>
            <a:pPr marL="12700">
              <a:lnSpc>
                <a:spcPts val="1525"/>
              </a:lnSpc>
            </a:pP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How</a:t>
            </a:r>
            <a:r>
              <a:rPr dirty="0" sz="1500" spc="17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to</a:t>
            </a:r>
            <a:r>
              <a:rPr dirty="0" sz="1500" spc="18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70" b="1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dirty="0" sz="1500" spc="24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dirty="0" sz="1500" spc="20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65" b="1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3" name="object 13" descr="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 descr=""/>
          <p:cNvSpPr txBox="1"/>
          <p:nvPr/>
        </p:nvSpPr>
        <p:spPr>
          <a:xfrm>
            <a:off x="10081641" y="500888"/>
            <a:ext cx="211454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25">
                <a:solidFill>
                  <a:srgbClr val="FFFFFF"/>
                </a:solidFill>
                <a:latin typeface="Calibri"/>
                <a:cs typeface="Calibri"/>
              </a:rPr>
              <a:t>27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5" name="object 15" descr=""/>
          <p:cNvSpPr/>
          <p:nvPr/>
        </p:nvSpPr>
        <p:spPr>
          <a:xfrm>
            <a:off x="4227576" y="7139940"/>
            <a:ext cx="3637915" cy="0"/>
          </a:xfrm>
          <a:custGeom>
            <a:avLst/>
            <a:gdLst/>
            <a:ahLst/>
            <a:cxnLst/>
            <a:rect l="l" t="t" r="r" b="b"/>
            <a:pathLst>
              <a:path w="3637915" h="0">
                <a:moveTo>
                  <a:pt x="0" y="0"/>
                </a:moveTo>
                <a:lnTo>
                  <a:pt x="3637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16" name="object 16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49740" y="6920483"/>
            <a:ext cx="381000" cy="406908"/>
          </a:xfrm>
          <a:prstGeom prst="rect">
            <a:avLst/>
          </a:prstGeom>
        </p:spPr>
      </p:pic>
      <p:pic>
        <p:nvPicPr>
          <p:cNvPr id="17" name="object 17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691371" y="6903719"/>
            <a:ext cx="411479" cy="420623"/>
          </a:xfrm>
          <a:prstGeom prst="rect">
            <a:avLst/>
          </a:prstGeom>
        </p:spPr>
      </p:pic>
      <p:grpSp>
        <p:nvGrpSpPr>
          <p:cNvPr id="18" name="object 18" descr="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19" name="object 19" descr="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1" name="object 21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pic>
        <p:nvPicPr>
          <p:cNvPr id="22" name="object 22" descr="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042164" y="6926612"/>
            <a:ext cx="431275" cy="419066"/>
          </a:xfrm>
          <a:prstGeom prst="rect">
            <a:avLst/>
          </a:prstGeom>
        </p:spPr>
      </p:pic>
      <p:sp>
        <p:nvSpPr>
          <p:cNvPr id="23" name="object 23" descr=""/>
          <p:cNvSpPr txBox="1"/>
          <p:nvPr/>
        </p:nvSpPr>
        <p:spPr>
          <a:xfrm>
            <a:off x="9681921" y="6332727"/>
            <a:ext cx="582295" cy="3943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dirty="0" sz="900" spc="-10">
                <a:latin typeface="Calibri"/>
                <a:cs typeface="Calibri"/>
              </a:rPr>
              <a:t>Version</a:t>
            </a:r>
            <a:r>
              <a:rPr dirty="0" sz="900" spc="5">
                <a:latin typeface="Calibri"/>
                <a:cs typeface="Calibri"/>
              </a:rPr>
              <a:t> </a:t>
            </a:r>
            <a:r>
              <a:rPr dirty="0" sz="900" spc="-25">
                <a:latin typeface="Calibri"/>
                <a:cs typeface="Calibri"/>
              </a:rPr>
              <a:t>1.0</a:t>
            </a:r>
            <a:r>
              <a:rPr dirty="0" sz="900" spc="500">
                <a:latin typeface="Calibri"/>
                <a:cs typeface="Calibri"/>
              </a:rPr>
              <a:t> </a:t>
            </a:r>
            <a:r>
              <a:rPr dirty="0" sz="900" spc="-30">
                <a:latin typeface="Calibri"/>
                <a:cs typeface="Calibri"/>
              </a:rPr>
              <a:t>15-SEP-</a:t>
            </a:r>
            <a:r>
              <a:rPr dirty="0" sz="900" spc="-20">
                <a:latin typeface="Calibri"/>
                <a:cs typeface="Calibri"/>
              </a:rPr>
              <a:t>2023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24" name="object 24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30"/>
              </a:lnSpc>
            </a:pPr>
            <a:r>
              <a:rPr dirty="0"/>
              <a:t>Module</a:t>
            </a:r>
            <a:r>
              <a:rPr dirty="0" spc="190"/>
              <a:t> </a:t>
            </a:r>
            <a:r>
              <a:rPr dirty="0" spc="-65"/>
              <a:t>1a:</a:t>
            </a:r>
            <a:r>
              <a:rPr dirty="0" spc="15"/>
              <a:t> </a:t>
            </a:r>
            <a:r>
              <a:rPr dirty="0" spc="50"/>
              <a:t>Hand</a:t>
            </a:r>
            <a:r>
              <a:rPr dirty="0" spc="210"/>
              <a:t> </a:t>
            </a:r>
            <a:r>
              <a:rPr dirty="0" spc="45"/>
              <a:t>hygiene</a:t>
            </a:r>
            <a:r>
              <a:rPr dirty="0" spc="225"/>
              <a:t> </a:t>
            </a:r>
            <a:r>
              <a:rPr dirty="0"/>
              <a:t>at</a:t>
            </a:r>
            <a:r>
              <a:rPr dirty="0" spc="165"/>
              <a:t> </a:t>
            </a:r>
            <a:r>
              <a:rPr dirty="0" spc="50"/>
              <a:t>every</a:t>
            </a:r>
            <a:r>
              <a:rPr dirty="0" spc="180"/>
              <a:t> </a:t>
            </a:r>
            <a:r>
              <a:rPr dirty="0" spc="45"/>
              <a:t>moment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5419344" y="1548383"/>
            <a:ext cx="4319270" cy="3133725"/>
            <a:chOff x="5419344" y="1548383"/>
            <a:chExt cx="4319270" cy="313372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19344" y="1548383"/>
              <a:ext cx="4319015" cy="3133344"/>
            </a:xfrm>
            <a:prstGeom prst="rect">
              <a:avLst/>
            </a:prstGeom>
          </p:spPr>
        </p:pic>
        <p:sp>
          <p:nvSpPr>
            <p:cNvPr id="4" name="object 4" descr=""/>
            <p:cNvSpPr/>
            <p:nvPr/>
          </p:nvSpPr>
          <p:spPr>
            <a:xfrm>
              <a:off x="5536692" y="1664207"/>
              <a:ext cx="535940" cy="535940"/>
            </a:xfrm>
            <a:custGeom>
              <a:avLst/>
              <a:gdLst/>
              <a:ahLst/>
              <a:cxnLst/>
              <a:rect l="l" t="t" r="r" b="b"/>
              <a:pathLst>
                <a:path w="535939" h="535939">
                  <a:moveTo>
                    <a:pt x="267970" y="0"/>
                  </a:moveTo>
                  <a:lnTo>
                    <a:pt x="219837" y="4318"/>
                  </a:lnTo>
                  <a:lnTo>
                    <a:pt x="174498" y="16764"/>
                  </a:lnTo>
                  <a:lnTo>
                    <a:pt x="132715" y="36576"/>
                  </a:lnTo>
                  <a:lnTo>
                    <a:pt x="95377" y="62992"/>
                  </a:lnTo>
                  <a:lnTo>
                    <a:pt x="62992" y="95250"/>
                  </a:lnTo>
                  <a:lnTo>
                    <a:pt x="36576" y="132715"/>
                  </a:lnTo>
                  <a:lnTo>
                    <a:pt x="16764" y="174498"/>
                  </a:lnTo>
                  <a:lnTo>
                    <a:pt x="4318" y="219836"/>
                  </a:lnTo>
                  <a:lnTo>
                    <a:pt x="0" y="267970"/>
                  </a:lnTo>
                  <a:lnTo>
                    <a:pt x="4318" y="316103"/>
                  </a:lnTo>
                  <a:lnTo>
                    <a:pt x="16764" y="361442"/>
                  </a:lnTo>
                  <a:lnTo>
                    <a:pt x="36576" y="403225"/>
                  </a:lnTo>
                  <a:lnTo>
                    <a:pt x="62992" y="440563"/>
                  </a:lnTo>
                  <a:lnTo>
                    <a:pt x="95377" y="472820"/>
                  </a:lnTo>
                  <a:lnTo>
                    <a:pt x="132715" y="499364"/>
                  </a:lnTo>
                  <a:lnTo>
                    <a:pt x="174498" y="519176"/>
                  </a:lnTo>
                  <a:lnTo>
                    <a:pt x="219837" y="531622"/>
                  </a:lnTo>
                  <a:lnTo>
                    <a:pt x="267970" y="535940"/>
                  </a:lnTo>
                  <a:lnTo>
                    <a:pt x="316103" y="531622"/>
                  </a:lnTo>
                  <a:lnTo>
                    <a:pt x="361442" y="519176"/>
                  </a:lnTo>
                  <a:lnTo>
                    <a:pt x="403225" y="499364"/>
                  </a:lnTo>
                  <a:lnTo>
                    <a:pt x="440563" y="472820"/>
                  </a:lnTo>
                  <a:lnTo>
                    <a:pt x="472948" y="440563"/>
                  </a:lnTo>
                  <a:lnTo>
                    <a:pt x="499364" y="403225"/>
                  </a:lnTo>
                  <a:lnTo>
                    <a:pt x="519176" y="361442"/>
                  </a:lnTo>
                  <a:lnTo>
                    <a:pt x="531622" y="316103"/>
                  </a:lnTo>
                  <a:lnTo>
                    <a:pt x="535940" y="267970"/>
                  </a:lnTo>
                  <a:lnTo>
                    <a:pt x="531622" y="219836"/>
                  </a:lnTo>
                  <a:lnTo>
                    <a:pt x="519176" y="174498"/>
                  </a:lnTo>
                  <a:lnTo>
                    <a:pt x="499364" y="132715"/>
                  </a:lnTo>
                  <a:lnTo>
                    <a:pt x="472948" y="95250"/>
                  </a:lnTo>
                  <a:lnTo>
                    <a:pt x="440563" y="62992"/>
                  </a:lnTo>
                  <a:lnTo>
                    <a:pt x="403225" y="36576"/>
                  </a:lnTo>
                  <a:lnTo>
                    <a:pt x="361442" y="16764"/>
                  </a:lnTo>
                  <a:lnTo>
                    <a:pt x="316103" y="4318"/>
                  </a:lnTo>
                  <a:lnTo>
                    <a:pt x="267970" y="0"/>
                  </a:lnTo>
                  <a:close/>
                </a:path>
              </a:pathLst>
            </a:custGeom>
            <a:solidFill>
              <a:srgbClr val="F87C1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100"/>
              <a:t>How</a:t>
            </a:r>
            <a:r>
              <a:rPr dirty="0" spc="210"/>
              <a:t> </a:t>
            </a:r>
            <a:r>
              <a:rPr dirty="0" spc="90"/>
              <a:t>to</a:t>
            </a:r>
            <a:r>
              <a:rPr dirty="0" spc="229"/>
              <a:t> </a:t>
            </a:r>
            <a:r>
              <a:rPr dirty="0" spc="170"/>
              <a:t>use</a:t>
            </a:r>
            <a:r>
              <a:rPr dirty="0" spc="325"/>
              <a:t> </a:t>
            </a:r>
            <a:r>
              <a:rPr dirty="0" spc="165"/>
              <a:t>handrub</a:t>
            </a:r>
          </a:p>
        </p:txBody>
      </p:sp>
      <p:sp>
        <p:nvSpPr>
          <p:cNvPr id="6" name="object 6" descr=""/>
          <p:cNvSpPr txBox="1"/>
          <p:nvPr/>
        </p:nvSpPr>
        <p:spPr>
          <a:xfrm>
            <a:off x="526795" y="5968745"/>
            <a:ext cx="8837930" cy="6629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2900"/>
              </a:lnSpc>
              <a:spcBef>
                <a:spcPts val="100"/>
              </a:spcBef>
            </a:pPr>
            <a:r>
              <a:rPr dirty="0" sz="1700" spc="90" b="1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dirty="0" sz="1700" spc="200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700" spc="130" b="1">
                <a:solidFill>
                  <a:srgbClr val="221F1F"/>
                </a:solidFill>
                <a:latin typeface="Calibri"/>
                <a:cs typeface="Calibri"/>
              </a:rPr>
              <a:t>same</a:t>
            </a:r>
            <a:r>
              <a:rPr dirty="0" sz="1700" spc="185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700" spc="95" b="1">
                <a:solidFill>
                  <a:srgbClr val="221F1F"/>
                </a:solidFill>
                <a:latin typeface="Calibri"/>
                <a:cs typeface="Calibri"/>
              </a:rPr>
              <a:t>motions</a:t>
            </a:r>
            <a:r>
              <a:rPr dirty="0" sz="1700" spc="215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700" spc="120" b="1">
                <a:solidFill>
                  <a:srgbClr val="221F1F"/>
                </a:solidFill>
                <a:latin typeface="Calibri"/>
                <a:cs typeface="Calibri"/>
              </a:rPr>
              <a:t>used</a:t>
            </a:r>
            <a:r>
              <a:rPr dirty="0" sz="1700" spc="204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700" b="1">
                <a:solidFill>
                  <a:srgbClr val="221F1F"/>
                </a:solidFill>
                <a:latin typeface="Calibri"/>
                <a:cs typeface="Calibri"/>
              </a:rPr>
              <a:t>for</a:t>
            </a:r>
            <a:r>
              <a:rPr dirty="0" sz="1700" spc="120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700" spc="105" b="1">
                <a:solidFill>
                  <a:srgbClr val="221F1F"/>
                </a:solidFill>
                <a:latin typeface="Calibri"/>
                <a:cs typeface="Calibri"/>
              </a:rPr>
              <a:t>handwashing</a:t>
            </a:r>
            <a:r>
              <a:rPr dirty="0" sz="1700" spc="150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700" spc="114" b="1">
                <a:solidFill>
                  <a:srgbClr val="221F1F"/>
                </a:solidFill>
                <a:latin typeface="Calibri"/>
                <a:cs typeface="Calibri"/>
              </a:rPr>
              <a:t>can</a:t>
            </a:r>
            <a:r>
              <a:rPr dirty="0" sz="1700" spc="270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700" spc="90" b="1">
                <a:solidFill>
                  <a:srgbClr val="221F1F"/>
                </a:solidFill>
                <a:latin typeface="Calibri"/>
                <a:cs typeface="Calibri"/>
              </a:rPr>
              <a:t>then</a:t>
            </a:r>
            <a:r>
              <a:rPr dirty="0" sz="1700" spc="180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700" spc="85" b="1">
                <a:solidFill>
                  <a:srgbClr val="221F1F"/>
                </a:solidFill>
                <a:latin typeface="Calibri"/>
                <a:cs typeface="Calibri"/>
              </a:rPr>
              <a:t>be</a:t>
            </a:r>
            <a:r>
              <a:rPr dirty="0" sz="1700" spc="225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700" spc="120" b="1">
                <a:solidFill>
                  <a:srgbClr val="221F1F"/>
                </a:solidFill>
                <a:latin typeface="Calibri"/>
                <a:cs typeface="Calibri"/>
              </a:rPr>
              <a:t>used</a:t>
            </a:r>
            <a:r>
              <a:rPr dirty="0" sz="1700" spc="204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700" b="1">
                <a:solidFill>
                  <a:srgbClr val="221F1F"/>
                </a:solidFill>
                <a:latin typeface="Calibri"/>
                <a:cs typeface="Calibri"/>
              </a:rPr>
              <a:t>to</a:t>
            </a:r>
            <a:r>
              <a:rPr dirty="0" sz="1700" spc="160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700" spc="125" b="1">
                <a:solidFill>
                  <a:srgbClr val="221F1F"/>
                </a:solidFill>
                <a:latin typeface="Calibri"/>
                <a:cs typeface="Calibri"/>
              </a:rPr>
              <a:t>complete</a:t>
            </a:r>
            <a:r>
              <a:rPr dirty="0" sz="1700" spc="175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700" spc="105" b="1">
                <a:solidFill>
                  <a:srgbClr val="221F1F"/>
                </a:solidFill>
                <a:latin typeface="Calibri"/>
                <a:cs typeface="Calibri"/>
              </a:rPr>
              <a:t>hand</a:t>
            </a:r>
            <a:r>
              <a:rPr dirty="0" sz="1700" spc="195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700" spc="75" b="1">
                <a:solidFill>
                  <a:srgbClr val="221F1F"/>
                </a:solidFill>
                <a:latin typeface="Calibri"/>
                <a:cs typeface="Calibri"/>
              </a:rPr>
              <a:t>hygiene </a:t>
            </a:r>
            <a:r>
              <a:rPr dirty="0" sz="1700" spc="90" b="1">
                <a:solidFill>
                  <a:srgbClr val="221F1F"/>
                </a:solidFill>
                <a:latin typeface="Calibri"/>
                <a:cs typeface="Calibri"/>
              </a:rPr>
              <a:t>using</a:t>
            </a:r>
            <a:r>
              <a:rPr dirty="0" sz="1700" spc="175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700" spc="85" b="1">
                <a:solidFill>
                  <a:srgbClr val="221F1F"/>
                </a:solidFill>
                <a:latin typeface="Calibri"/>
                <a:cs typeface="Calibri"/>
              </a:rPr>
              <a:t>handrub</a:t>
            </a:r>
            <a:endParaRPr sz="1700">
              <a:latin typeface="Calibri"/>
              <a:cs typeface="Calibri"/>
            </a:endParaRPr>
          </a:p>
        </p:txBody>
      </p:sp>
      <p:grpSp>
        <p:nvGrpSpPr>
          <p:cNvPr id="7" name="object 7" descr=""/>
          <p:cNvGrpSpPr/>
          <p:nvPr/>
        </p:nvGrpSpPr>
        <p:grpSpPr>
          <a:xfrm>
            <a:off x="539495" y="1548383"/>
            <a:ext cx="4319270" cy="3133725"/>
            <a:chOff x="539495" y="1548383"/>
            <a:chExt cx="4319270" cy="3133725"/>
          </a:xfrm>
        </p:grpSpPr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39495" y="1548383"/>
              <a:ext cx="4319016" cy="3133344"/>
            </a:xfrm>
            <a:prstGeom prst="rect">
              <a:avLst/>
            </a:prstGeom>
          </p:spPr>
        </p:pic>
        <p:sp>
          <p:nvSpPr>
            <p:cNvPr id="9" name="object 9" descr=""/>
            <p:cNvSpPr/>
            <p:nvPr/>
          </p:nvSpPr>
          <p:spPr>
            <a:xfrm>
              <a:off x="655319" y="1664207"/>
              <a:ext cx="534670" cy="535940"/>
            </a:xfrm>
            <a:custGeom>
              <a:avLst/>
              <a:gdLst/>
              <a:ahLst/>
              <a:cxnLst/>
              <a:rect l="l" t="t" r="r" b="b"/>
              <a:pathLst>
                <a:path w="534669" h="535939">
                  <a:moveTo>
                    <a:pt x="267195" y="0"/>
                  </a:moveTo>
                  <a:lnTo>
                    <a:pt x="219163" y="4318"/>
                  </a:lnTo>
                  <a:lnTo>
                    <a:pt x="173964" y="16764"/>
                  </a:lnTo>
                  <a:lnTo>
                    <a:pt x="132334" y="36576"/>
                  </a:lnTo>
                  <a:lnTo>
                    <a:pt x="95046" y="62992"/>
                  </a:lnTo>
                  <a:lnTo>
                    <a:pt x="62839" y="95250"/>
                  </a:lnTo>
                  <a:lnTo>
                    <a:pt x="36487" y="132715"/>
                  </a:lnTo>
                  <a:lnTo>
                    <a:pt x="16713" y="174498"/>
                  </a:lnTo>
                  <a:lnTo>
                    <a:pt x="4305" y="219836"/>
                  </a:lnTo>
                  <a:lnTo>
                    <a:pt x="0" y="267970"/>
                  </a:lnTo>
                  <a:lnTo>
                    <a:pt x="4305" y="316103"/>
                  </a:lnTo>
                  <a:lnTo>
                    <a:pt x="16713" y="361442"/>
                  </a:lnTo>
                  <a:lnTo>
                    <a:pt x="36487" y="403225"/>
                  </a:lnTo>
                  <a:lnTo>
                    <a:pt x="62839" y="440563"/>
                  </a:lnTo>
                  <a:lnTo>
                    <a:pt x="95046" y="472820"/>
                  </a:lnTo>
                  <a:lnTo>
                    <a:pt x="132334" y="499364"/>
                  </a:lnTo>
                  <a:lnTo>
                    <a:pt x="173964" y="519176"/>
                  </a:lnTo>
                  <a:lnTo>
                    <a:pt x="219163" y="531622"/>
                  </a:lnTo>
                  <a:lnTo>
                    <a:pt x="267195" y="535940"/>
                  </a:lnTo>
                  <a:lnTo>
                    <a:pt x="315226" y="531622"/>
                  </a:lnTo>
                  <a:lnTo>
                    <a:pt x="360426" y="519176"/>
                  </a:lnTo>
                  <a:lnTo>
                    <a:pt x="402056" y="499364"/>
                  </a:lnTo>
                  <a:lnTo>
                    <a:pt x="439343" y="472820"/>
                  </a:lnTo>
                  <a:lnTo>
                    <a:pt x="471551" y="440563"/>
                  </a:lnTo>
                  <a:lnTo>
                    <a:pt x="497903" y="403225"/>
                  </a:lnTo>
                  <a:lnTo>
                    <a:pt x="517677" y="361442"/>
                  </a:lnTo>
                  <a:lnTo>
                    <a:pt x="530085" y="316103"/>
                  </a:lnTo>
                  <a:lnTo>
                    <a:pt x="534390" y="267970"/>
                  </a:lnTo>
                  <a:lnTo>
                    <a:pt x="530085" y="219836"/>
                  </a:lnTo>
                  <a:lnTo>
                    <a:pt x="517677" y="174498"/>
                  </a:lnTo>
                  <a:lnTo>
                    <a:pt x="497903" y="132715"/>
                  </a:lnTo>
                  <a:lnTo>
                    <a:pt x="471551" y="95250"/>
                  </a:lnTo>
                  <a:lnTo>
                    <a:pt x="439343" y="62992"/>
                  </a:lnTo>
                  <a:lnTo>
                    <a:pt x="402056" y="36576"/>
                  </a:lnTo>
                  <a:lnTo>
                    <a:pt x="360426" y="16764"/>
                  </a:lnTo>
                  <a:lnTo>
                    <a:pt x="315226" y="4318"/>
                  </a:lnTo>
                  <a:lnTo>
                    <a:pt x="267195" y="0"/>
                  </a:lnTo>
                  <a:close/>
                </a:path>
              </a:pathLst>
            </a:custGeom>
            <a:solidFill>
              <a:srgbClr val="F87C1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 descr=""/>
          <p:cNvSpPr txBox="1"/>
          <p:nvPr/>
        </p:nvSpPr>
        <p:spPr>
          <a:xfrm>
            <a:off x="526795" y="4908930"/>
            <a:ext cx="4298315" cy="58356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2000"/>
              </a:lnSpc>
              <a:spcBef>
                <a:spcPts val="100"/>
              </a:spcBef>
            </a:pP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Start</a:t>
            </a:r>
            <a:r>
              <a:rPr dirty="0" sz="15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by</a:t>
            </a:r>
            <a:r>
              <a:rPr dirty="0" sz="15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21F1F"/>
                </a:solidFill>
                <a:latin typeface="Calibri"/>
                <a:cs typeface="Calibri"/>
              </a:rPr>
              <a:t>applying</a:t>
            </a:r>
            <a:r>
              <a:rPr dirty="0" sz="1500" spc="1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enough</a:t>
            </a:r>
            <a:r>
              <a:rPr dirty="0" sz="15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100">
                <a:solidFill>
                  <a:srgbClr val="221F1F"/>
                </a:solidFill>
                <a:latin typeface="Calibri"/>
                <a:cs typeface="Calibri"/>
              </a:rPr>
              <a:t>alcohol-</a:t>
            </a:r>
            <a:r>
              <a:rPr dirty="0" sz="1500" spc="95">
                <a:solidFill>
                  <a:srgbClr val="221F1F"/>
                </a:solidFill>
                <a:latin typeface="Calibri"/>
                <a:cs typeface="Calibri"/>
              </a:rPr>
              <a:t>based</a:t>
            </a:r>
            <a:r>
              <a:rPr dirty="0" sz="15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handrub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to</a:t>
            </a:r>
            <a:r>
              <a:rPr dirty="0" sz="15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cover</a:t>
            </a:r>
            <a:r>
              <a:rPr dirty="0" sz="1500"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your</a:t>
            </a:r>
            <a:r>
              <a:rPr dirty="0" sz="15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palm,</a:t>
            </a:r>
            <a:r>
              <a:rPr dirty="0" sz="1500" spc="12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using</a:t>
            </a:r>
            <a:r>
              <a:rPr dirty="0" sz="15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dirty="0" sz="1500"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21F1F"/>
                </a:solidFill>
                <a:latin typeface="Calibri"/>
                <a:cs typeface="Calibri"/>
              </a:rPr>
              <a:t>dispenser</a:t>
            </a:r>
            <a:r>
              <a:rPr dirty="0" sz="1500" spc="2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/</a:t>
            </a:r>
            <a:r>
              <a:rPr dirty="0" sz="1500" spc="12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container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1" name="object 11" descr=""/>
          <p:cNvSpPr txBox="1"/>
          <p:nvPr/>
        </p:nvSpPr>
        <p:spPr>
          <a:xfrm>
            <a:off x="858723" y="1757552"/>
            <a:ext cx="138430" cy="2927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750" spc="-50" b="1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1750">
              <a:latin typeface="Calibri"/>
              <a:cs typeface="Calibri"/>
            </a:endParaRPr>
          </a:p>
        </p:txBody>
      </p:sp>
      <p:sp>
        <p:nvSpPr>
          <p:cNvPr id="12" name="object 12" descr=""/>
          <p:cNvSpPr/>
          <p:nvPr/>
        </p:nvSpPr>
        <p:spPr>
          <a:xfrm>
            <a:off x="656081" y="1664969"/>
            <a:ext cx="534670" cy="535940"/>
          </a:xfrm>
          <a:custGeom>
            <a:avLst/>
            <a:gdLst/>
            <a:ahLst/>
            <a:cxnLst/>
            <a:rect l="l" t="t" r="r" b="b"/>
            <a:pathLst>
              <a:path w="534669" h="535939">
                <a:moveTo>
                  <a:pt x="267195" y="535939"/>
                </a:moveTo>
                <a:lnTo>
                  <a:pt x="315226" y="531621"/>
                </a:lnTo>
                <a:lnTo>
                  <a:pt x="360426" y="519175"/>
                </a:lnTo>
                <a:lnTo>
                  <a:pt x="402056" y="499363"/>
                </a:lnTo>
                <a:lnTo>
                  <a:pt x="439343" y="472820"/>
                </a:lnTo>
                <a:lnTo>
                  <a:pt x="471551" y="440562"/>
                </a:lnTo>
                <a:lnTo>
                  <a:pt x="497903" y="403224"/>
                </a:lnTo>
                <a:lnTo>
                  <a:pt x="517677" y="361441"/>
                </a:lnTo>
                <a:lnTo>
                  <a:pt x="530085" y="316102"/>
                </a:lnTo>
                <a:lnTo>
                  <a:pt x="534390" y="267969"/>
                </a:lnTo>
                <a:lnTo>
                  <a:pt x="530085" y="219836"/>
                </a:lnTo>
                <a:lnTo>
                  <a:pt x="517677" y="174497"/>
                </a:lnTo>
                <a:lnTo>
                  <a:pt x="497903" y="132714"/>
                </a:lnTo>
                <a:lnTo>
                  <a:pt x="471551" y="95249"/>
                </a:lnTo>
                <a:lnTo>
                  <a:pt x="439343" y="62991"/>
                </a:lnTo>
                <a:lnTo>
                  <a:pt x="402056" y="36575"/>
                </a:lnTo>
                <a:lnTo>
                  <a:pt x="360426" y="16763"/>
                </a:lnTo>
                <a:lnTo>
                  <a:pt x="315226" y="4317"/>
                </a:lnTo>
                <a:lnTo>
                  <a:pt x="267195" y="0"/>
                </a:lnTo>
                <a:lnTo>
                  <a:pt x="219163" y="4317"/>
                </a:lnTo>
                <a:lnTo>
                  <a:pt x="173964" y="16763"/>
                </a:lnTo>
                <a:lnTo>
                  <a:pt x="132334" y="36575"/>
                </a:lnTo>
                <a:lnTo>
                  <a:pt x="95046" y="62991"/>
                </a:lnTo>
                <a:lnTo>
                  <a:pt x="62839" y="95249"/>
                </a:lnTo>
                <a:lnTo>
                  <a:pt x="36487" y="132714"/>
                </a:lnTo>
                <a:lnTo>
                  <a:pt x="16713" y="174497"/>
                </a:lnTo>
                <a:lnTo>
                  <a:pt x="4305" y="219836"/>
                </a:lnTo>
                <a:lnTo>
                  <a:pt x="0" y="267969"/>
                </a:lnTo>
                <a:lnTo>
                  <a:pt x="4305" y="316102"/>
                </a:lnTo>
                <a:lnTo>
                  <a:pt x="16713" y="361441"/>
                </a:lnTo>
                <a:lnTo>
                  <a:pt x="36487" y="403224"/>
                </a:lnTo>
                <a:lnTo>
                  <a:pt x="62839" y="440562"/>
                </a:lnTo>
                <a:lnTo>
                  <a:pt x="95046" y="472820"/>
                </a:lnTo>
                <a:lnTo>
                  <a:pt x="132334" y="499363"/>
                </a:lnTo>
                <a:lnTo>
                  <a:pt x="173964" y="519175"/>
                </a:lnTo>
                <a:lnTo>
                  <a:pt x="219163" y="531621"/>
                </a:lnTo>
                <a:lnTo>
                  <a:pt x="267195" y="535939"/>
                </a:lnTo>
                <a:close/>
              </a:path>
            </a:pathLst>
          </a:custGeom>
          <a:ln w="16764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 descr=""/>
          <p:cNvSpPr txBox="1"/>
          <p:nvPr/>
        </p:nvSpPr>
        <p:spPr>
          <a:xfrm>
            <a:off x="5716270" y="1757552"/>
            <a:ext cx="138430" cy="2927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750" spc="-50" b="1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750">
              <a:latin typeface="Calibri"/>
              <a:cs typeface="Calibri"/>
            </a:endParaRPr>
          </a:p>
        </p:txBody>
      </p:sp>
      <p:sp>
        <p:nvSpPr>
          <p:cNvPr id="14" name="object 14" descr=""/>
          <p:cNvSpPr/>
          <p:nvPr/>
        </p:nvSpPr>
        <p:spPr>
          <a:xfrm>
            <a:off x="5537453" y="1664969"/>
            <a:ext cx="535940" cy="535940"/>
          </a:xfrm>
          <a:custGeom>
            <a:avLst/>
            <a:gdLst/>
            <a:ahLst/>
            <a:cxnLst/>
            <a:rect l="l" t="t" r="r" b="b"/>
            <a:pathLst>
              <a:path w="535939" h="535939">
                <a:moveTo>
                  <a:pt x="267970" y="535939"/>
                </a:moveTo>
                <a:lnTo>
                  <a:pt x="316103" y="531621"/>
                </a:lnTo>
                <a:lnTo>
                  <a:pt x="361442" y="519175"/>
                </a:lnTo>
                <a:lnTo>
                  <a:pt x="403225" y="499363"/>
                </a:lnTo>
                <a:lnTo>
                  <a:pt x="440563" y="472820"/>
                </a:lnTo>
                <a:lnTo>
                  <a:pt x="472948" y="440562"/>
                </a:lnTo>
                <a:lnTo>
                  <a:pt x="499364" y="403224"/>
                </a:lnTo>
                <a:lnTo>
                  <a:pt x="519176" y="361441"/>
                </a:lnTo>
                <a:lnTo>
                  <a:pt x="531622" y="316102"/>
                </a:lnTo>
                <a:lnTo>
                  <a:pt x="535940" y="267969"/>
                </a:lnTo>
                <a:lnTo>
                  <a:pt x="531622" y="219836"/>
                </a:lnTo>
                <a:lnTo>
                  <a:pt x="519176" y="174497"/>
                </a:lnTo>
                <a:lnTo>
                  <a:pt x="499364" y="132714"/>
                </a:lnTo>
                <a:lnTo>
                  <a:pt x="472948" y="95249"/>
                </a:lnTo>
                <a:lnTo>
                  <a:pt x="440563" y="62991"/>
                </a:lnTo>
                <a:lnTo>
                  <a:pt x="403225" y="36575"/>
                </a:lnTo>
                <a:lnTo>
                  <a:pt x="361442" y="16763"/>
                </a:lnTo>
                <a:lnTo>
                  <a:pt x="316103" y="4317"/>
                </a:lnTo>
                <a:lnTo>
                  <a:pt x="267970" y="0"/>
                </a:lnTo>
                <a:lnTo>
                  <a:pt x="219837" y="4317"/>
                </a:lnTo>
                <a:lnTo>
                  <a:pt x="174498" y="16763"/>
                </a:lnTo>
                <a:lnTo>
                  <a:pt x="132715" y="36575"/>
                </a:lnTo>
                <a:lnTo>
                  <a:pt x="95377" y="62991"/>
                </a:lnTo>
                <a:lnTo>
                  <a:pt x="62992" y="95249"/>
                </a:lnTo>
                <a:lnTo>
                  <a:pt x="36576" y="132714"/>
                </a:lnTo>
                <a:lnTo>
                  <a:pt x="16764" y="174497"/>
                </a:lnTo>
                <a:lnTo>
                  <a:pt x="4318" y="219836"/>
                </a:lnTo>
                <a:lnTo>
                  <a:pt x="0" y="267969"/>
                </a:lnTo>
                <a:lnTo>
                  <a:pt x="4318" y="316102"/>
                </a:lnTo>
                <a:lnTo>
                  <a:pt x="16764" y="361441"/>
                </a:lnTo>
                <a:lnTo>
                  <a:pt x="36576" y="403224"/>
                </a:lnTo>
                <a:lnTo>
                  <a:pt x="62992" y="440562"/>
                </a:lnTo>
                <a:lnTo>
                  <a:pt x="95377" y="472820"/>
                </a:lnTo>
                <a:lnTo>
                  <a:pt x="132715" y="499363"/>
                </a:lnTo>
                <a:lnTo>
                  <a:pt x="174498" y="519175"/>
                </a:lnTo>
                <a:lnTo>
                  <a:pt x="219837" y="531621"/>
                </a:lnTo>
                <a:lnTo>
                  <a:pt x="267970" y="535939"/>
                </a:lnTo>
                <a:close/>
              </a:path>
            </a:pathLst>
          </a:custGeom>
          <a:ln w="16764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 descr=""/>
          <p:cNvSpPr txBox="1"/>
          <p:nvPr/>
        </p:nvSpPr>
        <p:spPr>
          <a:xfrm>
            <a:off x="5403850" y="4908930"/>
            <a:ext cx="4358005" cy="8623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2000"/>
              </a:lnSpc>
              <a:spcBef>
                <a:spcPts val="100"/>
              </a:spcBef>
            </a:pPr>
            <a:r>
              <a:rPr dirty="0" sz="1500" spc="75">
                <a:solidFill>
                  <a:srgbClr val="221F1F"/>
                </a:solidFill>
                <a:latin typeface="Calibri"/>
                <a:cs typeface="Calibri"/>
              </a:rPr>
              <a:t>Handrub</a:t>
            </a:r>
            <a:r>
              <a:rPr dirty="0" sz="1500" spc="1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should</a:t>
            </a:r>
            <a:r>
              <a:rPr dirty="0" sz="15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be</a:t>
            </a:r>
            <a:r>
              <a:rPr dirty="0" sz="1500" spc="21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available</a:t>
            </a:r>
            <a:r>
              <a:rPr dirty="0" sz="1500" spc="13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in</a:t>
            </a:r>
            <a:r>
              <a:rPr dirty="0" sz="1500" spc="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all</a:t>
            </a:r>
            <a:r>
              <a:rPr dirty="0" sz="1500" spc="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clinical</a:t>
            </a:r>
            <a:r>
              <a:rPr dirty="0" sz="1500" spc="1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35">
                <a:solidFill>
                  <a:srgbClr val="221F1F"/>
                </a:solidFill>
                <a:latin typeface="Calibri"/>
                <a:cs typeface="Calibri"/>
              </a:rPr>
              <a:t>settings,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but</a:t>
            </a:r>
            <a:r>
              <a:rPr dirty="0" sz="15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21F1F"/>
                </a:solidFill>
                <a:latin typeface="Calibri"/>
                <a:cs typeface="Calibri"/>
              </a:rPr>
              <a:t>can</a:t>
            </a:r>
            <a:r>
              <a:rPr dirty="0" sz="15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also</a:t>
            </a:r>
            <a:r>
              <a:rPr dirty="0" sz="15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be</a:t>
            </a:r>
            <a:r>
              <a:rPr dirty="0" sz="1500" spc="21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carried</a:t>
            </a:r>
            <a:r>
              <a:rPr dirty="0" sz="15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around</a:t>
            </a:r>
            <a:r>
              <a:rPr dirty="0" sz="15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upon</a:t>
            </a:r>
            <a:r>
              <a:rPr dirty="0" sz="15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your</a:t>
            </a:r>
            <a:r>
              <a:rPr dirty="0" sz="1500" spc="12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person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in</a:t>
            </a:r>
            <a:r>
              <a:rPr dirty="0" sz="1500" spc="20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small</a:t>
            </a:r>
            <a:r>
              <a:rPr dirty="0" sz="1500" spc="2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containers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6" name="object 16" descr="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17" name="object 17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18" name="object 18" descr="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9" name="object 19" descr=""/>
          <p:cNvSpPr txBox="1"/>
          <p:nvPr/>
        </p:nvSpPr>
        <p:spPr>
          <a:xfrm>
            <a:off x="10153522" y="1099565"/>
            <a:ext cx="215900" cy="2699385"/>
          </a:xfrm>
          <a:prstGeom prst="rect">
            <a:avLst/>
          </a:prstGeom>
        </p:spPr>
        <p:txBody>
          <a:bodyPr wrap="square" lIns="0" tIns="0" rIns="0" bIns="0" rtlCol="0" vert="vert">
            <a:spAutoFit/>
          </a:bodyPr>
          <a:lstStyle/>
          <a:p>
            <a:pPr marL="12700">
              <a:lnSpc>
                <a:spcPts val="1525"/>
              </a:lnSpc>
            </a:pP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How</a:t>
            </a:r>
            <a:r>
              <a:rPr dirty="0" sz="1500" spc="17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to</a:t>
            </a:r>
            <a:r>
              <a:rPr dirty="0" sz="1500" spc="18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70" b="1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dirty="0" sz="1500" spc="24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dirty="0" sz="1500" spc="20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65" b="1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0" name="object 20" descr="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 descr=""/>
          <p:cNvSpPr txBox="1"/>
          <p:nvPr/>
        </p:nvSpPr>
        <p:spPr>
          <a:xfrm>
            <a:off x="10074402" y="500888"/>
            <a:ext cx="23304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25">
                <a:solidFill>
                  <a:srgbClr val="FFFFFF"/>
                </a:solidFill>
                <a:latin typeface="Calibri"/>
                <a:cs typeface="Calibri"/>
              </a:rPr>
              <a:t>28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2" name="object 22" descr=""/>
          <p:cNvSpPr/>
          <p:nvPr/>
        </p:nvSpPr>
        <p:spPr>
          <a:xfrm>
            <a:off x="4227576" y="7139940"/>
            <a:ext cx="3637915" cy="0"/>
          </a:xfrm>
          <a:custGeom>
            <a:avLst/>
            <a:gdLst/>
            <a:ahLst/>
            <a:cxnLst/>
            <a:rect l="l" t="t" r="r" b="b"/>
            <a:pathLst>
              <a:path w="3637915" h="0">
                <a:moveTo>
                  <a:pt x="0" y="0"/>
                </a:moveTo>
                <a:lnTo>
                  <a:pt x="3637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23" name="object 23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349740" y="6920483"/>
            <a:ext cx="381000" cy="406908"/>
          </a:xfrm>
          <a:prstGeom prst="rect">
            <a:avLst/>
          </a:prstGeom>
        </p:spPr>
      </p:pic>
      <p:pic>
        <p:nvPicPr>
          <p:cNvPr id="24" name="object 24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691371" y="6903719"/>
            <a:ext cx="411479" cy="420623"/>
          </a:xfrm>
          <a:prstGeom prst="rect">
            <a:avLst/>
          </a:prstGeom>
        </p:spPr>
      </p:pic>
      <p:grpSp>
        <p:nvGrpSpPr>
          <p:cNvPr id="25" name="object 25" descr="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26" name="object 26" descr="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8" name="object 2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pic>
        <p:nvPicPr>
          <p:cNvPr id="29" name="object 29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042164" y="6926612"/>
            <a:ext cx="431275" cy="419066"/>
          </a:xfrm>
          <a:prstGeom prst="rect">
            <a:avLst/>
          </a:prstGeom>
        </p:spPr>
      </p:pic>
      <p:sp>
        <p:nvSpPr>
          <p:cNvPr id="30" name="object 30" descr=""/>
          <p:cNvSpPr txBox="1"/>
          <p:nvPr/>
        </p:nvSpPr>
        <p:spPr>
          <a:xfrm>
            <a:off x="9681921" y="6356019"/>
            <a:ext cx="582295" cy="3943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dirty="0" sz="900" spc="-10">
                <a:latin typeface="Calibri"/>
                <a:cs typeface="Calibri"/>
              </a:rPr>
              <a:t>Version</a:t>
            </a:r>
            <a:r>
              <a:rPr dirty="0" sz="900" spc="5">
                <a:latin typeface="Calibri"/>
                <a:cs typeface="Calibri"/>
              </a:rPr>
              <a:t> </a:t>
            </a:r>
            <a:r>
              <a:rPr dirty="0" sz="900" spc="-25">
                <a:latin typeface="Calibri"/>
                <a:cs typeface="Calibri"/>
              </a:rPr>
              <a:t>1.0</a:t>
            </a:r>
            <a:r>
              <a:rPr dirty="0" sz="900" spc="500">
                <a:latin typeface="Calibri"/>
                <a:cs typeface="Calibri"/>
              </a:rPr>
              <a:t> </a:t>
            </a:r>
            <a:r>
              <a:rPr dirty="0" sz="900" spc="-30">
                <a:latin typeface="Calibri"/>
                <a:cs typeface="Calibri"/>
              </a:rPr>
              <a:t>15-SEP-</a:t>
            </a:r>
            <a:r>
              <a:rPr dirty="0" sz="900" spc="-20">
                <a:latin typeface="Calibri"/>
                <a:cs typeface="Calibri"/>
              </a:rPr>
              <a:t>2023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31" name="object 31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30"/>
              </a:lnSpc>
            </a:pPr>
            <a:r>
              <a:rPr dirty="0"/>
              <a:t>Module</a:t>
            </a:r>
            <a:r>
              <a:rPr dirty="0" spc="190"/>
              <a:t> </a:t>
            </a:r>
            <a:r>
              <a:rPr dirty="0" spc="-65"/>
              <a:t>1a:</a:t>
            </a:r>
            <a:r>
              <a:rPr dirty="0" spc="15"/>
              <a:t> </a:t>
            </a:r>
            <a:r>
              <a:rPr dirty="0" spc="50"/>
              <a:t>Hand</a:t>
            </a:r>
            <a:r>
              <a:rPr dirty="0" spc="210"/>
              <a:t> </a:t>
            </a:r>
            <a:r>
              <a:rPr dirty="0" spc="45"/>
              <a:t>hygiene</a:t>
            </a:r>
            <a:r>
              <a:rPr dirty="0" spc="225"/>
              <a:t> </a:t>
            </a:r>
            <a:r>
              <a:rPr dirty="0"/>
              <a:t>at</a:t>
            </a:r>
            <a:r>
              <a:rPr dirty="0" spc="165"/>
              <a:t> </a:t>
            </a:r>
            <a:r>
              <a:rPr dirty="0" spc="50"/>
              <a:t>every</a:t>
            </a:r>
            <a:r>
              <a:rPr dirty="0" spc="180"/>
              <a:t> </a:t>
            </a:r>
            <a:r>
              <a:rPr dirty="0" spc="45"/>
              <a:t>moment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100"/>
              <a:t>How</a:t>
            </a:r>
            <a:r>
              <a:rPr dirty="0" spc="225"/>
              <a:t> </a:t>
            </a:r>
            <a:r>
              <a:rPr dirty="0" spc="110"/>
              <a:t>long</a:t>
            </a:r>
            <a:r>
              <a:rPr dirty="0" spc="260"/>
              <a:t> </a:t>
            </a:r>
            <a:r>
              <a:rPr dirty="0" spc="160"/>
              <a:t>should</a:t>
            </a:r>
            <a:r>
              <a:rPr dirty="0" spc="320"/>
              <a:t> </a:t>
            </a:r>
            <a:r>
              <a:rPr dirty="0" spc="170"/>
              <a:t>hand</a:t>
            </a:r>
            <a:r>
              <a:rPr dirty="0" spc="310"/>
              <a:t> </a:t>
            </a:r>
            <a:r>
              <a:rPr dirty="0" spc="165"/>
              <a:t>hygiene</a:t>
            </a:r>
            <a:r>
              <a:rPr dirty="0" spc="260"/>
              <a:t> </a:t>
            </a:r>
            <a:r>
              <a:rPr dirty="0" spc="125"/>
              <a:t>take?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532587" y="3331316"/>
            <a:ext cx="2821305" cy="1613535"/>
          </a:xfrm>
          <a:prstGeom prst="rect">
            <a:avLst/>
          </a:prstGeom>
        </p:spPr>
        <p:txBody>
          <a:bodyPr wrap="square" lIns="0" tIns="546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430"/>
              </a:spcBef>
            </a:pPr>
            <a:r>
              <a:rPr dirty="0" sz="1800" spc="75">
                <a:solidFill>
                  <a:srgbClr val="221F1F"/>
                </a:solidFill>
                <a:latin typeface="Calibri"/>
                <a:cs typeface="Calibri"/>
              </a:rPr>
              <a:t>Handwashing</a:t>
            </a:r>
            <a:r>
              <a:rPr dirty="0" sz="1800" spc="22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800" spc="80">
                <a:solidFill>
                  <a:srgbClr val="221F1F"/>
                </a:solidFill>
                <a:latin typeface="Calibri"/>
                <a:cs typeface="Calibri"/>
              </a:rPr>
              <a:t>should</a:t>
            </a:r>
            <a:r>
              <a:rPr dirty="0" sz="1800" spc="22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800" spc="-20">
                <a:solidFill>
                  <a:srgbClr val="221F1F"/>
                </a:solidFill>
                <a:latin typeface="Calibri"/>
                <a:cs typeface="Calibri"/>
              </a:rPr>
              <a:t>take: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dirty="0" sz="1800" spc="130">
                <a:solidFill>
                  <a:srgbClr val="221F1F"/>
                </a:solidFill>
                <a:latin typeface="Calibri"/>
                <a:cs typeface="Calibri"/>
              </a:rPr>
              <a:t>40</a:t>
            </a:r>
            <a:r>
              <a:rPr dirty="0" sz="1800" spc="-1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800">
                <a:solidFill>
                  <a:srgbClr val="221F1F"/>
                </a:solidFill>
                <a:latin typeface="Calibri"/>
                <a:cs typeface="Calibri"/>
              </a:rPr>
              <a:t>-</a:t>
            </a:r>
            <a:r>
              <a:rPr dirty="0" sz="1800" spc="-1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800" spc="155">
                <a:solidFill>
                  <a:srgbClr val="221F1F"/>
                </a:solidFill>
                <a:latin typeface="Calibri"/>
                <a:cs typeface="Calibri"/>
              </a:rPr>
              <a:t>60</a:t>
            </a:r>
            <a:r>
              <a:rPr dirty="0" sz="1800" spc="3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800" spc="114">
                <a:solidFill>
                  <a:srgbClr val="221F1F"/>
                </a:solidFill>
                <a:latin typeface="Calibri"/>
                <a:cs typeface="Calibri"/>
              </a:rPr>
              <a:t>seconds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20"/>
              </a:spcBef>
            </a:pPr>
            <a:endParaRPr sz="1800">
              <a:latin typeface="Calibri"/>
              <a:cs typeface="Calibri"/>
            </a:endParaRPr>
          </a:p>
          <a:p>
            <a:pPr marL="12700" marR="5080">
              <a:lnSpc>
                <a:spcPct val="115599"/>
              </a:lnSpc>
            </a:pPr>
            <a:r>
              <a:rPr dirty="0" sz="1800" spc="55">
                <a:solidFill>
                  <a:srgbClr val="221F1F"/>
                </a:solidFill>
                <a:latin typeface="Calibri"/>
                <a:cs typeface="Calibri"/>
              </a:rPr>
              <a:t>Using</a:t>
            </a:r>
            <a:r>
              <a:rPr dirty="0" sz="18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800" spc="80">
                <a:solidFill>
                  <a:srgbClr val="221F1F"/>
                </a:solidFill>
                <a:latin typeface="Calibri"/>
                <a:cs typeface="Calibri"/>
              </a:rPr>
              <a:t>handrub</a:t>
            </a:r>
            <a:r>
              <a:rPr dirty="0" sz="18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800" spc="80">
                <a:solidFill>
                  <a:srgbClr val="221F1F"/>
                </a:solidFill>
                <a:latin typeface="Calibri"/>
                <a:cs typeface="Calibri"/>
              </a:rPr>
              <a:t>should</a:t>
            </a:r>
            <a:r>
              <a:rPr dirty="0" sz="18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800" spc="-20">
                <a:solidFill>
                  <a:srgbClr val="221F1F"/>
                </a:solidFill>
                <a:latin typeface="Calibri"/>
                <a:cs typeface="Calibri"/>
              </a:rPr>
              <a:t>take: </a:t>
            </a:r>
            <a:r>
              <a:rPr dirty="0" sz="1800" spc="90">
                <a:solidFill>
                  <a:srgbClr val="221F1F"/>
                </a:solidFill>
                <a:latin typeface="Calibri"/>
                <a:cs typeface="Calibri"/>
              </a:rPr>
              <a:t>20</a:t>
            </a:r>
            <a:r>
              <a:rPr dirty="0" sz="1800" spc="-20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800">
                <a:solidFill>
                  <a:srgbClr val="221F1F"/>
                </a:solidFill>
                <a:latin typeface="Calibri"/>
                <a:cs typeface="Calibri"/>
              </a:rPr>
              <a:t>-</a:t>
            </a:r>
            <a:r>
              <a:rPr dirty="0" sz="1800" spc="-20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800" spc="150">
                <a:solidFill>
                  <a:srgbClr val="221F1F"/>
                </a:solidFill>
                <a:latin typeface="Calibri"/>
                <a:cs typeface="Calibri"/>
              </a:rPr>
              <a:t>30</a:t>
            </a:r>
            <a:r>
              <a:rPr dirty="0" sz="1800" spc="41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800" spc="110">
                <a:solidFill>
                  <a:srgbClr val="221F1F"/>
                </a:solidFill>
                <a:latin typeface="Calibri"/>
                <a:cs typeface="Calibri"/>
              </a:rPr>
              <a:t>seconds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583691" y="2177795"/>
            <a:ext cx="897255" cy="930910"/>
            <a:chOff x="583691" y="2177795"/>
            <a:chExt cx="897255" cy="930910"/>
          </a:xfrm>
        </p:grpSpPr>
        <p:pic>
          <p:nvPicPr>
            <p:cNvPr id="5" name="object 5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3627" y="2177795"/>
              <a:ext cx="76200" cy="74675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62583" y="2304287"/>
              <a:ext cx="65531" cy="80772"/>
            </a:xfrm>
            <a:prstGeom prst="rect">
              <a:avLst/>
            </a:prstGeom>
          </p:spPr>
        </p:pic>
        <p:sp>
          <p:nvSpPr>
            <p:cNvPr id="7" name="object 7" descr=""/>
            <p:cNvSpPr/>
            <p:nvPr/>
          </p:nvSpPr>
          <p:spPr>
            <a:xfrm>
              <a:off x="583691" y="2212847"/>
              <a:ext cx="897255" cy="895985"/>
            </a:xfrm>
            <a:custGeom>
              <a:avLst/>
              <a:gdLst/>
              <a:ahLst/>
              <a:cxnLst/>
              <a:rect l="l" t="t" r="r" b="b"/>
              <a:pathLst>
                <a:path w="897255" h="895985">
                  <a:moveTo>
                    <a:pt x="455053" y="0"/>
                  </a:moveTo>
                  <a:lnTo>
                    <a:pt x="455053" y="76581"/>
                  </a:lnTo>
                  <a:lnTo>
                    <a:pt x="500989" y="80264"/>
                  </a:lnTo>
                  <a:lnTo>
                    <a:pt x="545185" y="89154"/>
                  </a:lnTo>
                  <a:lnTo>
                    <a:pt x="587311" y="103251"/>
                  </a:lnTo>
                  <a:lnTo>
                    <a:pt x="627024" y="122047"/>
                  </a:lnTo>
                  <a:lnTo>
                    <a:pt x="663981" y="145161"/>
                  </a:lnTo>
                  <a:lnTo>
                    <a:pt x="697865" y="172339"/>
                  </a:lnTo>
                  <a:lnTo>
                    <a:pt x="728345" y="203200"/>
                  </a:lnTo>
                  <a:lnTo>
                    <a:pt x="755015" y="237490"/>
                  </a:lnTo>
                  <a:lnTo>
                    <a:pt x="777621" y="274828"/>
                  </a:lnTo>
                  <a:lnTo>
                    <a:pt x="795782" y="314833"/>
                  </a:lnTo>
                  <a:lnTo>
                    <a:pt x="809117" y="357251"/>
                  </a:lnTo>
                  <a:lnTo>
                    <a:pt x="817499" y="401701"/>
                  </a:lnTo>
                  <a:lnTo>
                    <a:pt x="820293" y="447675"/>
                  </a:lnTo>
                  <a:lnTo>
                    <a:pt x="817372" y="494284"/>
                  </a:lnTo>
                  <a:lnTo>
                    <a:pt x="808990" y="539115"/>
                  </a:lnTo>
                  <a:lnTo>
                    <a:pt x="795274" y="581914"/>
                  </a:lnTo>
                  <a:lnTo>
                    <a:pt x="776732" y="622300"/>
                  </a:lnTo>
                  <a:lnTo>
                    <a:pt x="753745" y="659892"/>
                  </a:lnTo>
                  <a:lnTo>
                    <a:pt x="726567" y="694309"/>
                  </a:lnTo>
                  <a:lnTo>
                    <a:pt x="695579" y="725424"/>
                  </a:lnTo>
                  <a:lnTo>
                    <a:pt x="661085" y="752602"/>
                  </a:lnTo>
                  <a:lnTo>
                    <a:pt x="623493" y="775589"/>
                  </a:lnTo>
                  <a:lnTo>
                    <a:pt x="583120" y="794131"/>
                  </a:lnTo>
                  <a:lnTo>
                    <a:pt x="540321" y="807847"/>
                  </a:lnTo>
                  <a:lnTo>
                    <a:pt x="495439" y="816229"/>
                  </a:lnTo>
                  <a:lnTo>
                    <a:pt x="448830" y="819150"/>
                  </a:lnTo>
                  <a:lnTo>
                    <a:pt x="402209" y="816229"/>
                  </a:lnTo>
                  <a:lnTo>
                    <a:pt x="357314" y="807847"/>
                  </a:lnTo>
                  <a:lnTo>
                    <a:pt x="314490" y="794131"/>
                  </a:lnTo>
                  <a:lnTo>
                    <a:pt x="274091" y="775589"/>
                  </a:lnTo>
                  <a:lnTo>
                    <a:pt x="236461" y="752602"/>
                  </a:lnTo>
                  <a:lnTo>
                    <a:pt x="201942" y="725424"/>
                  </a:lnTo>
                  <a:lnTo>
                    <a:pt x="170903" y="694309"/>
                  </a:lnTo>
                  <a:lnTo>
                    <a:pt x="143675" y="659892"/>
                  </a:lnTo>
                  <a:lnTo>
                    <a:pt x="120624" y="622300"/>
                  </a:lnTo>
                  <a:lnTo>
                    <a:pt x="102082" y="581914"/>
                  </a:lnTo>
                  <a:lnTo>
                    <a:pt x="88404" y="539115"/>
                  </a:lnTo>
                  <a:lnTo>
                    <a:pt x="79933" y="494284"/>
                  </a:lnTo>
                  <a:lnTo>
                    <a:pt x="77038" y="447675"/>
                  </a:lnTo>
                  <a:lnTo>
                    <a:pt x="80810" y="394716"/>
                  </a:lnTo>
                  <a:lnTo>
                    <a:pt x="91770" y="344170"/>
                  </a:lnTo>
                  <a:lnTo>
                    <a:pt x="109397" y="296291"/>
                  </a:lnTo>
                  <a:lnTo>
                    <a:pt x="133172" y="251840"/>
                  </a:lnTo>
                  <a:lnTo>
                    <a:pt x="162572" y="211201"/>
                  </a:lnTo>
                  <a:lnTo>
                    <a:pt x="197065" y="175006"/>
                  </a:lnTo>
                  <a:lnTo>
                    <a:pt x="236143" y="143637"/>
                  </a:lnTo>
                  <a:lnTo>
                    <a:pt x="279273" y="117729"/>
                  </a:lnTo>
                  <a:lnTo>
                    <a:pt x="263956" y="39878"/>
                  </a:lnTo>
                  <a:lnTo>
                    <a:pt x="222745" y="61214"/>
                  </a:lnTo>
                  <a:lnTo>
                    <a:pt x="184150" y="86487"/>
                  </a:lnTo>
                  <a:lnTo>
                    <a:pt x="148437" y="115316"/>
                  </a:lnTo>
                  <a:lnTo>
                    <a:pt x="115900" y="147701"/>
                  </a:lnTo>
                  <a:lnTo>
                    <a:pt x="86804" y="183261"/>
                  </a:lnTo>
                  <a:lnTo>
                    <a:pt x="61429" y="221742"/>
                  </a:lnTo>
                  <a:lnTo>
                    <a:pt x="40055" y="262763"/>
                  </a:lnTo>
                  <a:lnTo>
                    <a:pt x="22948" y="306197"/>
                  </a:lnTo>
                  <a:lnTo>
                    <a:pt x="10375" y="351663"/>
                  </a:lnTo>
                  <a:lnTo>
                    <a:pt x="2641" y="398907"/>
                  </a:lnTo>
                  <a:lnTo>
                    <a:pt x="0" y="447675"/>
                  </a:lnTo>
                  <a:lnTo>
                    <a:pt x="2628" y="496570"/>
                  </a:lnTo>
                  <a:lnTo>
                    <a:pt x="10350" y="543814"/>
                  </a:lnTo>
                  <a:lnTo>
                    <a:pt x="22872" y="589280"/>
                  </a:lnTo>
                  <a:lnTo>
                    <a:pt x="39928" y="632714"/>
                  </a:lnTo>
                  <a:lnTo>
                    <a:pt x="61252" y="673862"/>
                  </a:lnTo>
                  <a:lnTo>
                    <a:pt x="86575" y="712343"/>
                  </a:lnTo>
                  <a:lnTo>
                    <a:pt x="115595" y="747903"/>
                  </a:lnTo>
                  <a:lnTo>
                    <a:pt x="148069" y="780288"/>
                  </a:lnTo>
                  <a:lnTo>
                    <a:pt x="183718" y="809371"/>
                  </a:lnTo>
                  <a:lnTo>
                    <a:pt x="222250" y="834644"/>
                  </a:lnTo>
                  <a:lnTo>
                    <a:pt x="263423" y="855853"/>
                  </a:lnTo>
                  <a:lnTo>
                    <a:pt x="306933" y="872997"/>
                  </a:lnTo>
                  <a:lnTo>
                    <a:pt x="352513" y="885444"/>
                  </a:lnTo>
                  <a:lnTo>
                    <a:pt x="399910" y="893191"/>
                  </a:lnTo>
                  <a:lnTo>
                    <a:pt x="448830" y="895731"/>
                  </a:lnTo>
                  <a:lnTo>
                    <a:pt x="497687" y="893191"/>
                  </a:lnTo>
                  <a:lnTo>
                    <a:pt x="545020" y="885444"/>
                  </a:lnTo>
                  <a:lnTo>
                    <a:pt x="590562" y="872997"/>
                  </a:lnTo>
                  <a:lnTo>
                    <a:pt x="634034" y="855853"/>
                  </a:lnTo>
                  <a:lnTo>
                    <a:pt x="675157" y="834644"/>
                  </a:lnTo>
                  <a:lnTo>
                    <a:pt x="713613" y="809371"/>
                  </a:lnTo>
                  <a:lnTo>
                    <a:pt x="749300" y="780288"/>
                  </a:lnTo>
                  <a:lnTo>
                    <a:pt x="781812" y="747903"/>
                  </a:lnTo>
                  <a:lnTo>
                    <a:pt x="810768" y="712343"/>
                  </a:lnTo>
                  <a:lnTo>
                    <a:pt x="836041" y="673862"/>
                  </a:lnTo>
                  <a:lnTo>
                    <a:pt x="857377" y="632714"/>
                  </a:lnTo>
                  <a:lnTo>
                    <a:pt x="874394" y="589280"/>
                  </a:lnTo>
                  <a:lnTo>
                    <a:pt x="886968" y="543814"/>
                  </a:lnTo>
                  <a:lnTo>
                    <a:pt x="894715" y="496570"/>
                  </a:lnTo>
                  <a:lnTo>
                    <a:pt x="897255" y="447675"/>
                  </a:lnTo>
                  <a:lnTo>
                    <a:pt x="894715" y="399288"/>
                  </a:lnTo>
                  <a:lnTo>
                    <a:pt x="887094" y="352425"/>
                  </a:lnTo>
                  <a:lnTo>
                    <a:pt x="874776" y="307340"/>
                  </a:lnTo>
                  <a:lnTo>
                    <a:pt x="858012" y="264160"/>
                  </a:lnTo>
                  <a:lnTo>
                    <a:pt x="837057" y="223393"/>
                  </a:lnTo>
                  <a:lnTo>
                    <a:pt x="812165" y="185166"/>
                  </a:lnTo>
                  <a:lnTo>
                    <a:pt x="783590" y="149733"/>
                  </a:lnTo>
                  <a:lnTo>
                    <a:pt x="751586" y="117348"/>
                  </a:lnTo>
                  <a:lnTo>
                    <a:pt x="716407" y="88392"/>
                  </a:lnTo>
                  <a:lnTo>
                    <a:pt x="678484" y="63119"/>
                  </a:lnTo>
                  <a:lnTo>
                    <a:pt x="637921" y="41656"/>
                  </a:lnTo>
                  <a:lnTo>
                    <a:pt x="595020" y="24257"/>
                  </a:lnTo>
                  <a:lnTo>
                    <a:pt x="550075" y="11430"/>
                  </a:lnTo>
                  <a:lnTo>
                    <a:pt x="503326" y="3302"/>
                  </a:lnTo>
                  <a:lnTo>
                    <a:pt x="455053" y="0"/>
                  </a:lnTo>
                  <a:close/>
                </a:path>
              </a:pathLst>
            </a:custGeom>
            <a:solidFill>
              <a:srgbClr val="221F1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7343" y="2229611"/>
              <a:ext cx="109728" cy="100584"/>
            </a:xfrm>
            <a:prstGeom prst="rect">
              <a:avLst/>
            </a:prstGeom>
          </p:spPr>
        </p:pic>
        <p:sp>
          <p:nvSpPr>
            <p:cNvPr id="9" name="object 9" descr=""/>
            <p:cNvSpPr/>
            <p:nvPr/>
          </p:nvSpPr>
          <p:spPr>
            <a:xfrm>
              <a:off x="984503" y="2351531"/>
              <a:ext cx="243840" cy="327660"/>
            </a:xfrm>
            <a:custGeom>
              <a:avLst/>
              <a:gdLst/>
              <a:ahLst/>
              <a:cxnLst/>
              <a:rect l="l" t="t" r="r" b="b"/>
              <a:pathLst>
                <a:path w="243840" h="327660">
                  <a:moveTo>
                    <a:pt x="56756" y="0"/>
                  </a:moveTo>
                  <a:lnTo>
                    <a:pt x="26009" y="0"/>
                  </a:lnTo>
                  <a:lnTo>
                    <a:pt x="26009" y="247522"/>
                  </a:lnTo>
                  <a:lnTo>
                    <a:pt x="15506" y="253746"/>
                  </a:lnTo>
                  <a:lnTo>
                    <a:pt x="7277" y="262636"/>
                  </a:lnTo>
                  <a:lnTo>
                    <a:pt x="1917" y="273431"/>
                  </a:lnTo>
                  <a:lnTo>
                    <a:pt x="0" y="285750"/>
                  </a:lnTo>
                  <a:lnTo>
                    <a:pt x="3340" y="301879"/>
                  </a:lnTo>
                  <a:lnTo>
                    <a:pt x="12471" y="315087"/>
                  </a:lnTo>
                  <a:lnTo>
                    <a:pt x="25984" y="323977"/>
                  </a:lnTo>
                  <a:lnTo>
                    <a:pt x="42544" y="327279"/>
                  </a:lnTo>
                  <a:lnTo>
                    <a:pt x="53073" y="326009"/>
                  </a:lnTo>
                  <a:lnTo>
                    <a:pt x="62623" y="322326"/>
                  </a:lnTo>
                  <a:lnTo>
                    <a:pt x="70904" y="316738"/>
                  </a:lnTo>
                  <a:lnTo>
                    <a:pt x="77571" y="309372"/>
                  </a:lnTo>
                  <a:lnTo>
                    <a:pt x="243484" y="309372"/>
                  </a:lnTo>
                  <a:lnTo>
                    <a:pt x="243484" y="262255"/>
                  </a:lnTo>
                  <a:lnTo>
                    <a:pt x="77571" y="262255"/>
                  </a:lnTo>
                  <a:lnTo>
                    <a:pt x="73380" y="257175"/>
                  </a:lnTo>
                  <a:lnTo>
                    <a:pt x="68452" y="252857"/>
                  </a:lnTo>
                  <a:lnTo>
                    <a:pt x="62877" y="249428"/>
                  </a:lnTo>
                  <a:lnTo>
                    <a:pt x="56756" y="246761"/>
                  </a:lnTo>
                  <a:lnTo>
                    <a:pt x="56756" y="0"/>
                  </a:lnTo>
                  <a:close/>
                </a:path>
              </a:pathLst>
            </a:custGeom>
            <a:solidFill>
              <a:srgbClr val="020302"/>
            </a:solidFill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10" name="object 10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304032" y="821436"/>
            <a:ext cx="7136891" cy="5887211"/>
          </a:xfrm>
          <a:prstGeom prst="rect">
            <a:avLst/>
          </a:prstGeom>
        </p:spPr>
      </p:pic>
      <p:grpSp>
        <p:nvGrpSpPr>
          <p:cNvPr id="11" name="object 11" descr="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12" name="object 12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13" name="object 13" descr="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4" name="object 14" descr=""/>
          <p:cNvSpPr txBox="1"/>
          <p:nvPr/>
        </p:nvSpPr>
        <p:spPr>
          <a:xfrm>
            <a:off x="10153522" y="1099565"/>
            <a:ext cx="215900" cy="2699385"/>
          </a:xfrm>
          <a:prstGeom prst="rect">
            <a:avLst/>
          </a:prstGeom>
        </p:spPr>
        <p:txBody>
          <a:bodyPr wrap="square" lIns="0" tIns="0" rIns="0" bIns="0" rtlCol="0" vert="vert">
            <a:spAutoFit/>
          </a:bodyPr>
          <a:lstStyle/>
          <a:p>
            <a:pPr marL="12700">
              <a:lnSpc>
                <a:spcPts val="1525"/>
              </a:lnSpc>
            </a:pP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How</a:t>
            </a:r>
            <a:r>
              <a:rPr dirty="0" sz="1500" spc="17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to</a:t>
            </a:r>
            <a:r>
              <a:rPr dirty="0" sz="1500" spc="18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70" b="1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dirty="0" sz="1500" spc="24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dirty="0" sz="1500" spc="20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65" b="1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5" name="object 15" descr="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 descr=""/>
          <p:cNvSpPr txBox="1"/>
          <p:nvPr/>
        </p:nvSpPr>
        <p:spPr>
          <a:xfrm>
            <a:off x="10071607" y="500888"/>
            <a:ext cx="24193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55">
                <a:solidFill>
                  <a:srgbClr val="FFFFFF"/>
                </a:solidFill>
                <a:latin typeface="Calibri"/>
                <a:cs typeface="Calibri"/>
              </a:rPr>
              <a:t>29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7" name="object 17" descr=""/>
          <p:cNvSpPr/>
          <p:nvPr/>
        </p:nvSpPr>
        <p:spPr>
          <a:xfrm>
            <a:off x="4227576" y="7139940"/>
            <a:ext cx="3637915" cy="0"/>
          </a:xfrm>
          <a:custGeom>
            <a:avLst/>
            <a:gdLst/>
            <a:ahLst/>
            <a:cxnLst/>
            <a:rect l="l" t="t" r="r" b="b"/>
            <a:pathLst>
              <a:path w="3637915" h="0">
                <a:moveTo>
                  <a:pt x="0" y="0"/>
                </a:moveTo>
                <a:lnTo>
                  <a:pt x="3637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18" name="object 18" descr="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349740" y="6920483"/>
            <a:ext cx="381000" cy="406908"/>
          </a:xfrm>
          <a:prstGeom prst="rect">
            <a:avLst/>
          </a:prstGeom>
        </p:spPr>
      </p:pic>
      <p:pic>
        <p:nvPicPr>
          <p:cNvPr id="19" name="object 19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691371" y="6903719"/>
            <a:ext cx="411479" cy="420623"/>
          </a:xfrm>
          <a:prstGeom prst="rect">
            <a:avLst/>
          </a:prstGeom>
        </p:spPr>
      </p:pic>
      <p:grpSp>
        <p:nvGrpSpPr>
          <p:cNvPr id="20" name="object 20" descr="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21" name="object 21" descr="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3" name="object 23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pic>
        <p:nvPicPr>
          <p:cNvPr id="24" name="object 24" descr="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8042164" y="6926612"/>
            <a:ext cx="431275" cy="419066"/>
          </a:xfrm>
          <a:prstGeom prst="rect">
            <a:avLst/>
          </a:prstGeom>
        </p:spPr>
      </p:pic>
      <p:sp>
        <p:nvSpPr>
          <p:cNvPr id="25" name="object 25" descr=""/>
          <p:cNvSpPr txBox="1"/>
          <p:nvPr/>
        </p:nvSpPr>
        <p:spPr>
          <a:xfrm>
            <a:off x="9681921" y="6460832"/>
            <a:ext cx="582295" cy="3943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dirty="0" sz="900" spc="-10">
                <a:latin typeface="Calibri"/>
                <a:cs typeface="Calibri"/>
              </a:rPr>
              <a:t>Version</a:t>
            </a:r>
            <a:r>
              <a:rPr dirty="0" sz="900" spc="5">
                <a:latin typeface="Calibri"/>
                <a:cs typeface="Calibri"/>
              </a:rPr>
              <a:t> </a:t>
            </a:r>
            <a:r>
              <a:rPr dirty="0" sz="900" spc="-25">
                <a:latin typeface="Calibri"/>
                <a:cs typeface="Calibri"/>
              </a:rPr>
              <a:t>1.0</a:t>
            </a:r>
            <a:r>
              <a:rPr dirty="0" sz="900" spc="500">
                <a:latin typeface="Calibri"/>
                <a:cs typeface="Calibri"/>
              </a:rPr>
              <a:t> </a:t>
            </a:r>
            <a:r>
              <a:rPr dirty="0" sz="900" spc="-30">
                <a:latin typeface="Calibri"/>
                <a:cs typeface="Calibri"/>
              </a:rPr>
              <a:t>15-SEP-</a:t>
            </a:r>
            <a:r>
              <a:rPr dirty="0" sz="900" spc="-20">
                <a:latin typeface="Calibri"/>
                <a:cs typeface="Calibri"/>
              </a:rPr>
              <a:t>2023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26" name="object 26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30"/>
              </a:lnSpc>
            </a:pPr>
            <a:r>
              <a:rPr dirty="0"/>
              <a:t>Module</a:t>
            </a:r>
            <a:r>
              <a:rPr dirty="0" spc="190"/>
              <a:t> </a:t>
            </a:r>
            <a:r>
              <a:rPr dirty="0" spc="-65"/>
              <a:t>1a:</a:t>
            </a:r>
            <a:r>
              <a:rPr dirty="0" spc="15"/>
              <a:t> </a:t>
            </a:r>
            <a:r>
              <a:rPr dirty="0" spc="50"/>
              <a:t>Hand</a:t>
            </a:r>
            <a:r>
              <a:rPr dirty="0" spc="210"/>
              <a:t> </a:t>
            </a:r>
            <a:r>
              <a:rPr dirty="0" spc="45"/>
              <a:t>hygiene</a:t>
            </a:r>
            <a:r>
              <a:rPr dirty="0" spc="225"/>
              <a:t> </a:t>
            </a:r>
            <a:r>
              <a:rPr dirty="0"/>
              <a:t>at</a:t>
            </a:r>
            <a:r>
              <a:rPr dirty="0" spc="165"/>
              <a:t> </a:t>
            </a:r>
            <a:r>
              <a:rPr dirty="0" spc="50"/>
              <a:t>every</a:t>
            </a:r>
            <a:r>
              <a:rPr dirty="0" spc="180"/>
              <a:t> </a:t>
            </a:r>
            <a:r>
              <a:rPr dirty="0" spc="45"/>
              <a:t>moment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10571226" y="6391757"/>
            <a:ext cx="125730" cy="2622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50" spc="-50">
                <a:solidFill>
                  <a:srgbClr val="221F1F"/>
                </a:solidFill>
                <a:latin typeface="Calibri"/>
                <a:cs typeface="Calibri"/>
              </a:rPr>
              <a:t>3</a:t>
            </a:r>
            <a:endParaRPr sz="1550">
              <a:latin typeface="Calibri"/>
              <a:cs typeface="Calibri"/>
            </a:endParaRPr>
          </a:p>
        </p:txBody>
      </p:sp>
      <p:grpSp>
        <p:nvGrpSpPr>
          <p:cNvPr id="3" name="object 3" descr=""/>
          <p:cNvGrpSpPr/>
          <p:nvPr/>
        </p:nvGrpSpPr>
        <p:grpSpPr>
          <a:xfrm>
            <a:off x="2485644" y="4105655"/>
            <a:ext cx="8206740" cy="3455035"/>
            <a:chOff x="2485644" y="4105655"/>
            <a:chExt cx="8206740" cy="3455035"/>
          </a:xfrm>
        </p:grpSpPr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884920" y="5658611"/>
              <a:ext cx="1807464" cy="1901951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450324" y="4105655"/>
              <a:ext cx="1242059" cy="2013204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204203" y="6210300"/>
              <a:ext cx="3310128" cy="1350263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69608" y="4485131"/>
              <a:ext cx="3395472" cy="2519172"/>
            </a:xfrm>
            <a:prstGeom prst="rect">
              <a:avLst/>
            </a:prstGeom>
          </p:spPr>
        </p:pic>
        <p:sp>
          <p:nvSpPr>
            <p:cNvPr id="8" name="object 8" descr=""/>
            <p:cNvSpPr/>
            <p:nvPr/>
          </p:nvSpPr>
          <p:spPr>
            <a:xfrm>
              <a:off x="2485644" y="4654283"/>
              <a:ext cx="5697220" cy="30480"/>
            </a:xfrm>
            <a:custGeom>
              <a:avLst/>
              <a:gdLst/>
              <a:ahLst/>
              <a:cxnLst/>
              <a:rect l="l" t="t" r="r" b="b"/>
              <a:pathLst>
                <a:path w="5697220" h="30479">
                  <a:moveTo>
                    <a:pt x="5696711" y="0"/>
                  </a:moveTo>
                  <a:lnTo>
                    <a:pt x="0" y="0"/>
                  </a:lnTo>
                  <a:lnTo>
                    <a:pt x="0" y="30365"/>
                  </a:lnTo>
                  <a:lnTo>
                    <a:pt x="5696711" y="30365"/>
                  </a:lnTo>
                  <a:lnTo>
                    <a:pt x="5696711" y="0"/>
                  </a:lnTo>
                  <a:close/>
                </a:path>
              </a:pathLst>
            </a:custGeom>
            <a:solidFill>
              <a:srgbClr val="1F2C7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 descr=""/>
            <p:cNvSpPr/>
            <p:nvPr/>
          </p:nvSpPr>
          <p:spPr>
            <a:xfrm>
              <a:off x="2485644" y="4622279"/>
              <a:ext cx="5697220" cy="32384"/>
            </a:xfrm>
            <a:custGeom>
              <a:avLst/>
              <a:gdLst/>
              <a:ahLst/>
              <a:cxnLst/>
              <a:rect l="l" t="t" r="r" b="b"/>
              <a:pathLst>
                <a:path w="5697220" h="32385">
                  <a:moveTo>
                    <a:pt x="5696711" y="0"/>
                  </a:moveTo>
                  <a:lnTo>
                    <a:pt x="0" y="0"/>
                  </a:lnTo>
                  <a:lnTo>
                    <a:pt x="0" y="31889"/>
                  </a:lnTo>
                  <a:lnTo>
                    <a:pt x="5696711" y="31889"/>
                  </a:lnTo>
                  <a:lnTo>
                    <a:pt x="5696711" y="0"/>
                  </a:lnTo>
                  <a:close/>
                </a:path>
              </a:pathLst>
            </a:custGeom>
            <a:solidFill>
              <a:srgbClr val="1D86B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2485644" y="4590275"/>
              <a:ext cx="5697220" cy="32384"/>
            </a:xfrm>
            <a:custGeom>
              <a:avLst/>
              <a:gdLst/>
              <a:ahLst/>
              <a:cxnLst/>
              <a:rect l="l" t="t" r="r" b="b"/>
              <a:pathLst>
                <a:path w="5697220" h="32385">
                  <a:moveTo>
                    <a:pt x="5696711" y="0"/>
                  </a:moveTo>
                  <a:lnTo>
                    <a:pt x="0" y="0"/>
                  </a:lnTo>
                  <a:lnTo>
                    <a:pt x="0" y="31889"/>
                  </a:lnTo>
                  <a:lnTo>
                    <a:pt x="5696711" y="31889"/>
                  </a:lnTo>
                  <a:lnTo>
                    <a:pt x="5696711" y="0"/>
                  </a:lnTo>
                  <a:close/>
                </a:path>
              </a:pathLst>
            </a:custGeom>
            <a:solidFill>
              <a:srgbClr val="F9E76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2485644" y="4558271"/>
              <a:ext cx="5697220" cy="32384"/>
            </a:xfrm>
            <a:custGeom>
              <a:avLst/>
              <a:gdLst/>
              <a:ahLst/>
              <a:cxnLst/>
              <a:rect l="l" t="t" r="r" b="b"/>
              <a:pathLst>
                <a:path w="5697220" h="32385">
                  <a:moveTo>
                    <a:pt x="5696711" y="0"/>
                  </a:moveTo>
                  <a:lnTo>
                    <a:pt x="0" y="0"/>
                  </a:lnTo>
                  <a:lnTo>
                    <a:pt x="0" y="31889"/>
                  </a:lnTo>
                  <a:lnTo>
                    <a:pt x="5696711" y="31889"/>
                  </a:lnTo>
                  <a:lnTo>
                    <a:pt x="5696711" y="0"/>
                  </a:lnTo>
                  <a:close/>
                </a:path>
              </a:pathLst>
            </a:custGeom>
            <a:solidFill>
              <a:srgbClr val="C13339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2" name="object 12" descr=""/>
          <p:cNvGrpSpPr/>
          <p:nvPr/>
        </p:nvGrpSpPr>
        <p:grpSpPr>
          <a:xfrm>
            <a:off x="4782311" y="1132331"/>
            <a:ext cx="1127760" cy="1126490"/>
            <a:chOff x="4782311" y="1132331"/>
            <a:chExt cx="1127760" cy="1126490"/>
          </a:xfrm>
        </p:grpSpPr>
        <p:pic>
          <p:nvPicPr>
            <p:cNvPr id="13" name="object 13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805197" y="1155204"/>
              <a:ext cx="1091158" cy="1089647"/>
            </a:xfrm>
            <a:prstGeom prst="rect">
              <a:avLst/>
            </a:prstGeom>
          </p:spPr>
        </p:pic>
        <p:sp>
          <p:nvSpPr>
            <p:cNvPr id="14" name="object 14" descr=""/>
            <p:cNvSpPr/>
            <p:nvPr/>
          </p:nvSpPr>
          <p:spPr>
            <a:xfrm>
              <a:off x="4796027" y="1146047"/>
              <a:ext cx="1100455" cy="1098550"/>
            </a:xfrm>
            <a:custGeom>
              <a:avLst/>
              <a:gdLst/>
              <a:ahLst/>
              <a:cxnLst/>
              <a:rect l="l" t="t" r="r" b="b"/>
              <a:pathLst>
                <a:path w="1100454" h="1098550">
                  <a:moveTo>
                    <a:pt x="550037" y="1098550"/>
                  </a:moveTo>
                  <a:lnTo>
                    <a:pt x="597535" y="1096645"/>
                  </a:lnTo>
                  <a:lnTo>
                    <a:pt x="643890" y="1090676"/>
                  </a:lnTo>
                  <a:lnTo>
                    <a:pt x="688975" y="1080897"/>
                  </a:lnTo>
                  <a:lnTo>
                    <a:pt x="732536" y="1067689"/>
                  </a:lnTo>
                  <a:lnTo>
                    <a:pt x="774573" y="1050925"/>
                  </a:lnTo>
                  <a:lnTo>
                    <a:pt x="814705" y="1030986"/>
                  </a:lnTo>
                  <a:lnTo>
                    <a:pt x="852932" y="1007872"/>
                  </a:lnTo>
                  <a:lnTo>
                    <a:pt x="889127" y="981837"/>
                  </a:lnTo>
                  <a:lnTo>
                    <a:pt x="923036" y="953135"/>
                  </a:lnTo>
                  <a:lnTo>
                    <a:pt x="954405" y="921766"/>
                  </a:lnTo>
                  <a:lnTo>
                    <a:pt x="983234" y="887857"/>
                  </a:lnTo>
                  <a:lnTo>
                    <a:pt x="1009269" y="851788"/>
                  </a:lnTo>
                  <a:lnTo>
                    <a:pt x="1032382" y="813562"/>
                  </a:lnTo>
                  <a:lnTo>
                    <a:pt x="1052449" y="773430"/>
                  </a:lnTo>
                  <a:lnTo>
                    <a:pt x="1069086" y="731520"/>
                  </a:lnTo>
                  <a:lnTo>
                    <a:pt x="1082421" y="687959"/>
                  </a:lnTo>
                  <a:lnTo>
                    <a:pt x="1092200" y="643001"/>
                  </a:lnTo>
                  <a:lnTo>
                    <a:pt x="1098042" y="596646"/>
                  </a:lnTo>
                  <a:lnTo>
                    <a:pt x="1100074" y="549275"/>
                  </a:lnTo>
                  <a:lnTo>
                    <a:pt x="1098042" y="501904"/>
                  </a:lnTo>
                  <a:lnTo>
                    <a:pt x="1092200" y="455676"/>
                  </a:lnTo>
                  <a:lnTo>
                    <a:pt x="1082421" y="410591"/>
                  </a:lnTo>
                  <a:lnTo>
                    <a:pt x="1069086" y="367030"/>
                  </a:lnTo>
                  <a:lnTo>
                    <a:pt x="1052449" y="325120"/>
                  </a:lnTo>
                  <a:lnTo>
                    <a:pt x="1032382" y="284988"/>
                  </a:lnTo>
                  <a:lnTo>
                    <a:pt x="1009269" y="246761"/>
                  </a:lnTo>
                  <a:lnTo>
                    <a:pt x="983234" y="210693"/>
                  </a:lnTo>
                  <a:lnTo>
                    <a:pt x="954405" y="176911"/>
                  </a:lnTo>
                  <a:lnTo>
                    <a:pt x="923036" y="145541"/>
                  </a:lnTo>
                  <a:lnTo>
                    <a:pt x="889127" y="116712"/>
                  </a:lnTo>
                  <a:lnTo>
                    <a:pt x="852932" y="90678"/>
                  </a:lnTo>
                  <a:lnTo>
                    <a:pt x="814705" y="67690"/>
                  </a:lnTo>
                  <a:lnTo>
                    <a:pt x="774573" y="47625"/>
                  </a:lnTo>
                  <a:lnTo>
                    <a:pt x="732536" y="30987"/>
                  </a:lnTo>
                  <a:lnTo>
                    <a:pt x="688975" y="17653"/>
                  </a:lnTo>
                  <a:lnTo>
                    <a:pt x="643890" y="8000"/>
                  </a:lnTo>
                  <a:lnTo>
                    <a:pt x="597535" y="2031"/>
                  </a:lnTo>
                  <a:lnTo>
                    <a:pt x="550037" y="0"/>
                  </a:lnTo>
                  <a:lnTo>
                    <a:pt x="502539" y="2031"/>
                  </a:lnTo>
                  <a:lnTo>
                    <a:pt x="456311" y="8000"/>
                  </a:lnTo>
                  <a:lnTo>
                    <a:pt x="411226" y="17653"/>
                  </a:lnTo>
                  <a:lnTo>
                    <a:pt x="367538" y="30987"/>
                  </a:lnTo>
                  <a:lnTo>
                    <a:pt x="325628" y="47625"/>
                  </a:lnTo>
                  <a:lnTo>
                    <a:pt x="285369" y="67690"/>
                  </a:lnTo>
                  <a:lnTo>
                    <a:pt x="247142" y="90678"/>
                  </a:lnTo>
                  <a:lnTo>
                    <a:pt x="210947" y="116712"/>
                  </a:lnTo>
                  <a:lnTo>
                    <a:pt x="177165" y="145541"/>
                  </a:lnTo>
                  <a:lnTo>
                    <a:pt x="145669" y="176911"/>
                  </a:lnTo>
                  <a:lnTo>
                    <a:pt x="116840" y="210693"/>
                  </a:lnTo>
                  <a:lnTo>
                    <a:pt x="90805" y="246761"/>
                  </a:lnTo>
                  <a:lnTo>
                    <a:pt x="67691" y="284988"/>
                  </a:lnTo>
                  <a:lnTo>
                    <a:pt x="47752" y="325120"/>
                  </a:lnTo>
                  <a:lnTo>
                    <a:pt x="30988" y="367030"/>
                  </a:lnTo>
                  <a:lnTo>
                    <a:pt x="17653" y="410591"/>
                  </a:lnTo>
                  <a:lnTo>
                    <a:pt x="8001" y="455676"/>
                  </a:lnTo>
                  <a:lnTo>
                    <a:pt x="2032" y="501904"/>
                  </a:lnTo>
                  <a:lnTo>
                    <a:pt x="0" y="549275"/>
                  </a:lnTo>
                  <a:lnTo>
                    <a:pt x="2032" y="596646"/>
                  </a:lnTo>
                  <a:lnTo>
                    <a:pt x="8001" y="643001"/>
                  </a:lnTo>
                  <a:lnTo>
                    <a:pt x="17653" y="687959"/>
                  </a:lnTo>
                  <a:lnTo>
                    <a:pt x="30988" y="731520"/>
                  </a:lnTo>
                  <a:lnTo>
                    <a:pt x="47752" y="773430"/>
                  </a:lnTo>
                  <a:lnTo>
                    <a:pt x="67691" y="813562"/>
                  </a:lnTo>
                  <a:lnTo>
                    <a:pt x="90805" y="851788"/>
                  </a:lnTo>
                  <a:lnTo>
                    <a:pt x="116840" y="887857"/>
                  </a:lnTo>
                  <a:lnTo>
                    <a:pt x="145669" y="921766"/>
                  </a:lnTo>
                  <a:lnTo>
                    <a:pt x="177165" y="953135"/>
                  </a:lnTo>
                  <a:lnTo>
                    <a:pt x="210947" y="981837"/>
                  </a:lnTo>
                  <a:lnTo>
                    <a:pt x="247142" y="1007872"/>
                  </a:lnTo>
                  <a:lnTo>
                    <a:pt x="285369" y="1030986"/>
                  </a:lnTo>
                  <a:lnTo>
                    <a:pt x="325628" y="1050925"/>
                  </a:lnTo>
                  <a:lnTo>
                    <a:pt x="367538" y="1067689"/>
                  </a:lnTo>
                  <a:lnTo>
                    <a:pt x="411226" y="1080897"/>
                  </a:lnTo>
                  <a:lnTo>
                    <a:pt x="456311" y="1090676"/>
                  </a:lnTo>
                  <a:lnTo>
                    <a:pt x="502539" y="1096645"/>
                  </a:lnTo>
                  <a:lnTo>
                    <a:pt x="550037" y="1098550"/>
                  </a:lnTo>
                  <a:close/>
                </a:path>
              </a:pathLst>
            </a:custGeom>
            <a:ln w="27432">
              <a:solidFill>
                <a:srgbClr val="F87C1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5" name="object 15" descr=""/>
          <p:cNvSpPr txBox="1"/>
          <p:nvPr/>
        </p:nvSpPr>
        <p:spPr>
          <a:xfrm>
            <a:off x="4164584" y="2447289"/>
            <a:ext cx="2314575" cy="2235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968375" algn="l"/>
                <a:tab pos="1940560" algn="l"/>
              </a:tabLst>
            </a:pPr>
            <a:r>
              <a:rPr dirty="0" sz="1300">
                <a:latin typeface="Calibri"/>
                <a:cs typeface="Calibri"/>
              </a:rPr>
              <a:t>M O</a:t>
            </a:r>
            <a:r>
              <a:rPr dirty="0" sz="1300" spc="10">
                <a:latin typeface="Calibri"/>
                <a:cs typeface="Calibri"/>
              </a:rPr>
              <a:t> </a:t>
            </a:r>
            <a:r>
              <a:rPr dirty="0" sz="1300">
                <a:latin typeface="Calibri"/>
                <a:cs typeface="Calibri"/>
              </a:rPr>
              <a:t>D U</a:t>
            </a:r>
            <a:r>
              <a:rPr dirty="0" sz="1300" spc="5">
                <a:latin typeface="Calibri"/>
                <a:cs typeface="Calibri"/>
              </a:rPr>
              <a:t> </a:t>
            </a:r>
            <a:r>
              <a:rPr dirty="0" sz="1300">
                <a:latin typeface="Calibri"/>
                <a:cs typeface="Calibri"/>
              </a:rPr>
              <a:t>L </a:t>
            </a:r>
            <a:r>
              <a:rPr dirty="0" sz="1300" spc="-50">
                <a:latin typeface="Calibri"/>
                <a:cs typeface="Calibri"/>
              </a:rPr>
              <a:t>E</a:t>
            </a:r>
            <a:r>
              <a:rPr dirty="0" sz="1300">
                <a:latin typeface="Calibri"/>
                <a:cs typeface="Calibri"/>
              </a:rPr>
              <a:t>	</a:t>
            </a:r>
            <a:r>
              <a:rPr dirty="0" sz="1300" spc="60">
                <a:latin typeface="Calibri"/>
                <a:cs typeface="Calibri"/>
              </a:rPr>
              <a:t>1A:</a:t>
            </a:r>
            <a:r>
              <a:rPr dirty="0" sz="1300" spc="204">
                <a:latin typeface="Calibri"/>
                <a:cs typeface="Calibri"/>
              </a:rPr>
              <a:t>  </a:t>
            </a:r>
            <a:r>
              <a:rPr dirty="0" sz="1300">
                <a:latin typeface="Calibri"/>
                <a:cs typeface="Calibri"/>
              </a:rPr>
              <a:t>P</a:t>
            </a:r>
            <a:r>
              <a:rPr dirty="0" sz="1300" spc="-30">
                <a:latin typeface="Calibri"/>
                <a:cs typeface="Calibri"/>
              </a:rPr>
              <a:t> </a:t>
            </a:r>
            <a:r>
              <a:rPr dirty="0" sz="1300">
                <a:latin typeface="Calibri"/>
                <a:cs typeface="Calibri"/>
              </a:rPr>
              <a:t>A</a:t>
            </a:r>
            <a:r>
              <a:rPr dirty="0" sz="1300" spc="-40">
                <a:latin typeface="Calibri"/>
                <a:cs typeface="Calibri"/>
              </a:rPr>
              <a:t> </a:t>
            </a:r>
            <a:r>
              <a:rPr dirty="0" sz="1300">
                <a:latin typeface="Calibri"/>
                <a:cs typeface="Calibri"/>
              </a:rPr>
              <a:t>R</a:t>
            </a:r>
            <a:r>
              <a:rPr dirty="0" sz="1300" spc="-30">
                <a:latin typeface="Calibri"/>
                <a:cs typeface="Calibri"/>
              </a:rPr>
              <a:t> </a:t>
            </a:r>
            <a:r>
              <a:rPr dirty="0" sz="1300" spc="-50">
                <a:latin typeface="Calibri"/>
                <a:cs typeface="Calibri"/>
              </a:rPr>
              <a:t>T</a:t>
            </a:r>
            <a:r>
              <a:rPr dirty="0" sz="1300">
                <a:latin typeface="Calibri"/>
                <a:cs typeface="Calibri"/>
              </a:rPr>
              <a:t>	O</a:t>
            </a:r>
            <a:r>
              <a:rPr dirty="0" sz="1300" spc="-50">
                <a:latin typeface="Calibri"/>
                <a:cs typeface="Calibri"/>
              </a:rPr>
              <a:t> </a:t>
            </a:r>
            <a:r>
              <a:rPr dirty="0" sz="1300">
                <a:latin typeface="Calibri"/>
                <a:cs typeface="Calibri"/>
              </a:rPr>
              <a:t>N</a:t>
            </a:r>
            <a:r>
              <a:rPr dirty="0" sz="1300" spc="-50">
                <a:latin typeface="Calibri"/>
                <a:cs typeface="Calibri"/>
              </a:rPr>
              <a:t> E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2520188" y="3087329"/>
            <a:ext cx="5626100" cy="116649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 marR="5080" indent="62230">
              <a:lnSpc>
                <a:spcPct val="106900"/>
              </a:lnSpc>
              <a:spcBef>
                <a:spcPts val="100"/>
              </a:spcBef>
            </a:pPr>
            <a:r>
              <a:rPr dirty="0" sz="3500" spc="200">
                <a:solidFill>
                  <a:srgbClr val="CD702D"/>
                </a:solidFill>
              </a:rPr>
              <a:t>What</a:t>
            </a:r>
            <a:r>
              <a:rPr dirty="0" sz="3500" spc="320">
                <a:solidFill>
                  <a:srgbClr val="CD702D"/>
                </a:solidFill>
              </a:rPr>
              <a:t> </a:t>
            </a:r>
            <a:r>
              <a:rPr dirty="0" sz="3500" spc="105">
                <a:solidFill>
                  <a:srgbClr val="CD702D"/>
                </a:solidFill>
              </a:rPr>
              <a:t>is</a:t>
            </a:r>
            <a:r>
              <a:rPr dirty="0" sz="3500" spc="310">
                <a:solidFill>
                  <a:srgbClr val="CD702D"/>
                </a:solidFill>
              </a:rPr>
              <a:t> </a:t>
            </a:r>
            <a:r>
              <a:rPr dirty="0" sz="3500" spc="210">
                <a:solidFill>
                  <a:srgbClr val="CD702D"/>
                </a:solidFill>
              </a:rPr>
              <a:t>hand</a:t>
            </a:r>
            <a:r>
              <a:rPr dirty="0" sz="3500" spc="340">
                <a:solidFill>
                  <a:srgbClr val="CD702D"/>
                </a:solidFill>
              </a:rPr>
              <a:t> </a:t>
            </a:r>
            <a:r>
              <a:rPr dirty="0" sz="3500" spc="200">
                <a:solidFill>
                  <a:srgbClr val="CD702D"/>
                </a:solidFill>
              </a:rPr>
              <a:t>hygiene</a:t>
            </a:r>
            <a:r>
              <a:rPr dirty="0" sz="3500" spc="320">
                <a:solidFill>
                  <a:srgbClr val="CD702D"/>
                </a:solidFill>
              </a:rPr>
              <a:t> </a:t>
            </a:r>
            <a:r>
              <a:rPr dirty="0" sz="3500" spc="160">
                <a:solidFill>
                  <a:srgbClr val="CD702D"/>
                </a:solidFill>
              </a:rPr>
              <a:t>and </a:t>
            </a:r>
            <a:r>
              <a:rPr dirty="0" sz="3500" spc="165">
                <a:solidFill>
                  <a:srgbClr val="CD702D"/>
                </a:solidFill>
              </a:rPr>
              <a:t>why</a:t>
            </a:r>
            <a:r>
              <a:rPr dirty="0" sz="3500" spc="305">
                <a:solidFill>
                  <a:srgbClr val="CD702D"/>
                </a:solidFill>
              </a:rPr>
              <a:t> </a:t>
            </a:r>
            <a:r>
              <a:rPr dirty="0" sz="3500" spc="204">
                <a:solidFill>
                  <a:srgbClr val="CD702D"/>
                </a:solidFill>
              </a:rPr>
              <a:t>should</a:t>
            </a:r>
            <a:r>
              <a:rPr dirty="0" sz="3500" spc="285">
                <a:solidFill>
                  <a:srgbClr val="CD702D"/>
                </a:solidFill>
              </a:rPr>
              <a:t> </a:t>
            </a:r>
            <a:r>
              <a:rPr dirty="0" sz="3500" spc="110">
                <a:solidFill>
                  <a:srgbClr val="CD702D"/>
                </a:solidFill>
              </a:rPr>
              <a:t>we</a:t>
            </a:r>
            <a:r>
              <a:rPr dirty="0" sz="3500" spc="250">
                <a:solidFill>
                  <a:srgbClr val="CD702D"/>
                </a:solidFill>
              </a:rPr>
              <a:t> </a:t>
            </a:r>
            <a:r>
              <a:rPr dirty="0" sz="3500" spc="190">
                <a:solidFill>
                  <a:srgbClr val="CD702D"/>
                </a:solidFill>
              </a:rPr>
              <a:t>perform</a:t>
            </a:r>
            <a:r>
              <a:rPr dirty="0" sz="3500" spc="345">
                <a:solidFill>
                  <a:srgbClr val="CD702D"/>
                </a:solidFill>
              </a:rPr>
              <a:t> </a:t>
            </a:r>
            <a:r>
              <a:rPr dirty="0" sz="3500" spc="65">
                <a:solidFill>
                  <a:srgbClr val="CD702D"/>
                </a:solidFill>
              </a:rPr>
              <a:t>it?</a:t>
            </a:r>
            <a:endParaRPr sz="3500"/>
          </a:p>
        </p:txBody>
      </p:sp>
      <p:grpSp>
        <p:nvGrpSpPr>
          <p:cNvPr id="17" name="object 17" descr=""/>
          <p:cNvGrpSpPr/>
          <p:nvPr/>
        </p:nvGrpSpPr>
        <p:grpSpPr>
          <a:xfrm>
            <a:off x="2510027" y="2874251"/>
            <a:ext cx="5695315" cy="127000"/>
            <a:chOff x="2510027" y="2874251"/>
            <a:chExt cx="5695315" cy="127000"/>
          </a:xfrm>
        </p:grpSpPr>
        <p:sp>
          <p:nvSpPr>
            <p:cNvPr id="18" name="object 18" descr=""/>
            <p:cNvSpPr/>
            <p:nvPr/>
          </p:nvSpPr>
          <p:spPr>
            <a:xfrm>
              <a:off x="2510027" y="2874251"/>
              <a:ext cx="5695315" cy="32384"/>
            </a:xfrm>
            <a:custGeom>
              <a:avLst/>
              <a:gdLst/>
              <a:ahLst/>
              <a:cxnLst/>
              <a:rect l="l" t="t" r="r" b="b"/>
              <a:pathLst>
                <a:path w="5695315" h="32385">
                  <a:moveTo>
                    <a:pt x="5695187" y="0"/>
                  </a:moveTo>
                  <a:lnTo>
                    <a:pt x="0" y="0"/>
                  </a:lnTo>
                  <a:lnTo>
                    <a:pt x="0" y="31889"/>
                  </a:lnTo>
                  <a:lnTo>
                    <a:pt x="5695187" y="31889"/>
                  </a:lnTo>
                  <a:lnTo>
                    <a:pt x="5695187" y="0"/>
                  </a:lnTo>
                  <a:close/>
                </a:path>
              </a:pathLst>
            </a:custGeom>
            <a:solidFill>
              <a:srgbClr val="1F2C7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2510027" y="2906255"/>
              <a:ext cx="5695315" cy="32384"/>
            </a:xfrm>
            <a:custGeom>
              <a:avLst/>
              <a:gdLst/>
              <a:ahLst/>
              <a:cxnLst/>
              <a:rect l="l" t="t" r="r" b="b"/>
              <a:pathLst>
                <a:path w="5695315" h="32385">
                  <a:moveTo>
                    <a:pt x="5695187" y="0"/>
                  </a:moveTo>
                  <a:lnTo>
                    <a:pt x="0" y="0"/>
                  </a:lnTo>
                  <a:lnTo>
                    <a:pt x="0" y="31889"/>
                  </a:lnTo>
                  <a:lnTo>
                    <a:pt x="5695187" y="31889"/>
                  </a:lnTo>
                  <a:lnTo>
                    <a:pt x="5695187" y="0"/>
                  </a:lnTo>
                  <a:close/>
                </a:path>
              </a:pathLst>
            </a:custGeom>
            <a:solidFill>
              <a:srgbClr val="1D86B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2510027" y="2938259"/>
              <a:ext cx="5695315" cy="32384"/>
            </a:xfrm>
            <a:custGeom>
              <a:avLst/>
              <a:gdLst/>
              <a:ahLst/>
              <a:cxnLst/>
              <a:rect l="l" t="t" r="r" b="b"/>
              <a:pathLst>
                <a:path w="5695315" h="32385">
                  <a:moveTo>
                    <a:pt x="5695187" y="0"/>
                  </a:moveTo>
                  <a:lnTo>
                    <a:pt x="0" y="0"/>
                  </a:lnTo>
                  <a:lnTo>
                    <a:pt x="0" y="31889"/>
                  </a:lnTo>
                  <a:lnTo>
                    <a:pt x="5695187" y="31889"/>
                  </a:lnTo>
                  <a:lnTo>
                    <a:pt x="5695187" y="0"/>
                  </a:lnTo>
                  <a:close/>
                </a:path>
              </a:pathLst>
            </a:custGeom>
            <a:solidFill>
              <a:srgbClr val="F9E76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2510027" y="2970263"/>
              <a:ext cx="5695315" cy="30480"/>
            </a:xfrm>
            <a:custGeom>
              <a:avLst/>
              <a:gdLst/>
              <a:ahLst/>
              <a:cxnLst/>
              <a:rect l="l" t="t" r="r" b="b"/>
              <a:pathLst>
                <a:path w="5695315" h="30480">
                  <a:moveTo>
                    <a:pt x="5695187" y="0"/>
                  </a:moveTo>
                  <a:lnTo>
                    <a:pt x="0" y="0"/>
                  </a:lnTo>
                  <a:lnTo>
                    <a:pt x="0" y="30365"/>
                  </a:lnTo>
                  <a:lnTo>
                    <a:pt x="5695187" y="30365"/>
                  </a:lnTo>
                  <a:lnTo>
                    <a:pt x="5695187" y="0"/>
                  </a:lnTo>
                  <a:close/>
                </a:path>
              </a:pathLst>
            </a:custGeom>
            <a:solidFill>
              <a:srgbClr val="C1333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2" name="object 22" descr="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 descr=""/>
          <p:cNvSpPr txBox="1"/>
          <p:nvPr/>
        </p:nvSpPr>
        <p:spPr>
          <a:xfrm>
            <a:off x="10129266" y="500888"/>
            <a:ext cx="12255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5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5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26795" y="454278"/>
            <a:ext cx="7859395" cy="995044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6000"/>
              </a:lnSpc>
              <a:spcBef>
                <a:spcPts val="100"/>
              </a:spcBef>
            </a:pPr>
            <a:r>
              <a:rPr dirty="0" spc="155"/>
              <a:t>When</a:t>
            </a:r>
            <a:r>
              <a:rPr dirty="0" spc="315"/>
              <a:t> </a:t>
            </a:r>
            <a:r>
              <a:rPr dirty="0" spc="160"/>
              <a:t>should</a:t>
            </a:r>
            <a:r>
              <a:rPr dirty="0" spc="345"/>
              <a:t> </a:t>
            </a:r>
            <a:r>
              <a:rPr dirty="0" spc="125"/>
              <a:t>you</a:t>
            </a:r>
            <a:r>
              <a:rPr dirty="0" spc="300"/>
              <a:t> </a:t>
            </a:r>
            <a:r>
              <a:rPr dirty="0" spc="170"/>
              <a:t>use</a:t>
            </a:r>
            <a:r>
              <a:rPr dirty="0" spc="350"/>
              <a:t> </a:t>
            </a:r>
            <a:r>
              <a:rPr dirty="0" spc="175"/>
              <a:t>handwashing</a:t>
            </a:r>
            <a:r>
              <a:rPr dirty="0" spc="330"/>
              <a:t> </a:t>
            </a:r>
            <a:r>
              <a:rPr dirty="0" spc="160"/>
              <a:t>instead </a:t>
            </a:r>
            <a:r>
              <a:rPr dirty="0" spc="55"/>
              <a:t>of</a:t>
            </a:r>
            <a:r>
              <a:rPr dirty="0" spc="190"/>
              <a:t> </a:t>
            </a:r>
            <a:r>
              <a:rPr dirty="0" spc="160"/>
              <a:t>handrub?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532587" y="1944370"/>
            <a:ext cx="4215765" cy="58356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1300" marR="5080" indent="-228600">
              <a:lnSpc>
                <a:spcPct val="1220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Using</a:t>
            </a:r>
            <a:r>
              <a:rPr dirty="0" sz="1500" spc="22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handrub</a:t>
            </a:r>
            <a:r>
              <a:rPr dirty="0" sz="1500" spc="229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is</a:t>
            </a:r>
            <a:r>
              <a:rPr dirty="0" sz="1500" spc="2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generally</a:t>
            </a:r>
            <a:r>
              <a:rPr dirty="0" sz="1500" spc="22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quicker</a:t>
            </a:r>
            <a:r>
              <a:rPr dirty="0" sz="1500" spc="2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dirty="0" sz="1500" spc="2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10">
                <a:solidFill>
                  <a:srgbClr val="221F1F"/>
                </a:solidFill>
                <a:latin typeface="Calibri"/>
                <a:cs typeface="Calibri"/>
              </a:rPr>
              <a:t>easier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than</a:t>
            </a:r>
            <a:r>
              <a:rPr dirty="0" sz="1500" spc="1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hand</a:t>
            </a:r>
            <a:r>
              <a:rPr dirty="0" sz="15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is</a:t>
            </a:r>
            <a:r>
              <a:rPr dirty="0" sz="15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dirty="0" sz="1500" spc="1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washing</a:t>
            </a:r>
            <a:r>
              <a:rPr dirty="0" sz="15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with</a:t>
            </a:r>
            <a:r>
              <a:rPr dirty="0" sz="15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21F1F"/>
                </a:solidFill>
                <a:latin typeface="Calibri"/>
                <a:cs typeface="Calibri"/>
              </a:rPr>
              <a:t>soap</a:t>
            </a:r>
            <a:r>
              <a:rPr dirty="0" sz="15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dirty="0" sz="15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10">
                <a:solidFill>
                  <a:srgbClr val="221F1F"/>
                </a:solidFill>
                <a:latin typeface="Calibri"/>
                <a:cs typeface="Calibri"/>
              </a:rPr>
              <a:t>water</a:t>
            </a:r>
            <a:endParaRPr sz="1500">
              <a:latin typeface="Calibri"/>
              <a:cs typeface="Calibri"/>
            </a:endParaRPr>
          </a:p>
        </p:txBody>
      </p:sp>
      <p:pic>
        <p:nvPicPr>
          <p:cNvPr id="4" name="object 4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7116" y="3067811"/>
            <a:ext cx="4392168" cy="3185160"/>
          </a:xfrm>
          <a:prstGeom prst="rect">
            <a:avLst/>
          </a:prstGeom>
        </p:spPr>
      </p:pic>
      <p:grpSp>
        <p:nvGrpSpPr>
          <p:cNvPr id="5" name="object 5" descr=""/>
          <p:cNvGrpSpPr/>
          <p:nvPr/>
        </p:nvGrpSpPr>
        <p:grpSpPr>
          <a:xfrm>
            <a:off x="5510784" y="3093719"/>
            <a:ext cx="429895" cy="431800"/>
            <a:chOff x="5510784" y="3093719"/>
            <a:chExt cx="429895" cy="431800"/>
          </a:xfrm>
        </p:grpSpPr>
        <p:sp>
          <p:nvSpPr>
            <p:cNvPr id="6" name="object 6" descr=""/>
            <p:cNvSpPr/>
            <p:nvPr/>
          </p:nvSpPr>
          <p:spPr>
            <a:xfrm>
              <a:off x="5510784" y="3093719"/>
              <a:ext cx="429895" cy="431800"/>
            </a:xfrm>
            <a:custGeom>
              <a:avLst/>
              <a:gdLst/>
              <a:ahLst/>
              <a:cxnLst/>
              <a:rect l="l" t="t" r="r" b="b"/>
              <a:pathLst>
                <a:path w="429895" h="431800">
                  <a:moveTo>
                    <a:pt x="429641" y="215646"/>
                  </a:moveTo>
                  <a:lnTo>
                    <a:pt x="424053" y="166116"/>
                  </a:lnTo>
                  <a:lnTo>
                    <a:pt x="407797" y="120777"/>
                  </a:lnTo>
                  <a:lnTo>
                    <a:pt x="382524" y="80772"/>
                  </a:lnTo>
                  <a:lnTo>
                    <a:pt x="349250" y="47371"/>
                  </a:lnTo>
                  <a:lnTo>
                    <a:pt x="309372" y="21971"/>
                  </a:lnTo>
                  <a:lnTo>
                    <a:pt x="264160" y="5715"/>
                  </a:lnTo>
                  <a:lnTo>
                    <a:pt x="214884" y="0"/>
                  </a:lnTo>
                  <a:lnTo>
                    <a:pt x="165608" y="5715"/>
                  </a:lnTo>
                  <a:lnTo>
                    <a:pt x="120396" y="21971"/>
                  </a:lnTo>
                  <a:lnTo>
                    <a:pt x="80518" y="47371"/>
                  </a:lnTo>
                  <a:lnTo>
                    <a:pt x="47244" y="80772"/>
                  </a:lnTo>
                  <a:lnTo>
                    <a:pt x="21844" y="120777"/>
                  </a:lnTo>
                  <a:lnTo>
                    <a:pt x="5715" y="166116"/>
                  </a:lnTo>
                  <a:lnTo>
                    <a:pt x="0" y="215646"/>
                  </a:lnTo>
                  <a:lnTo>
                    <a:pt x="5715" y="265049"/>
                  </a:lnTo>
                  <a:lnTo>
                    <a:pt x="21844" y="310388"/>
                  </a:lnTo>
                  <a:lnTo>
                    <a:pt x="47244" y="350520"/>
                  </a:lnTo>
                  <a:lnTo>
                    <a:pt x="80518" y="383921"/>
                  </a:lnTo>
                  <a:lnTo>
                    <a:pt x="120396" y="409321"/>
                  </a:lnTo>
                  <a:lnTo>
                    <a:pt x="165608" y="425577"/>
                  </a:lnTo>
                  <a:lnTo>
                    <a:pt x="214884" y="431292"/>
                  </a:lnTo>
                  <a:lnTo>
                    <a:pt x="264160" y="425577"/>
                  </a:lnTo>
                  <a:lnTo>
                    <a:pt x="309372" y="409321"/>
                  </a:lnTo>
                  <a:lnTo>
                    <a:pt x="349250" y="383921"/>
                  </a:lnTo>
                  <a:lnTo>
                    <a:pt x="382524" y="350520"/>
                  </a:lnTo>
                  <a:lnTo>
                    <a:pt x="407797" y="310388"/>
                  </a:lnTo>
                  <a:lnTo>
                    <a:pt x="424053" y="265049"/>
                  </a:lnTo>
                  <a:lnTo>
                    <a:pt x="429641" y="215646"/>
                  </a:lnTo>
                  <a:close/>
                </a:path>
              </a:pathLst>
            </a:custGeom>
            <a:solidFill>
              <a:srgbClr val="4E9C5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5623560" y="3244595"/>
              <a:ext cx="203835" cy="129539"/>
            </a:xfrm>
            <a:custGeom>
              <a:avLst/>
              <a:gdLst/>
              <a:ahLst/>
              <a:cxnLst/>
              <a:rect l="l" t="t" r="r" b="b"/>
              <a:pathLst>
                <a:path w="203835" h="129539">
                  <a:moveTo>
                    <a:pt x="0" y="58800"/>
                  </a:moveTo>
                  <a:lnTo>
                    <a:pt x="71882" y="129285"/>
                  </a:lnTo>
                  <a:lnTo>
                    <a:pt x="203835" y="0"/>
                  </a:lnTo>
                </a:path>
              </a:pathLst>
            </a:custGeom>
            <a:ln w="27431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" name="object 8" descr=""/>
          <p:cNvGrpSpPr/>
          <p:nvPr/>
        </p:nvGrpSpPr>
        <p:grpSpPr>
          <a:xfrm>
            <a:off x="5506211" y="4037076"/>
            <a:ext cx="429895" cy="429895"/>
            <a:chOff x="5506211" y="4037076"/>
            <a:chExt cx="429895" cy="429895"/>
          </a:xfrm>
        </p:grpSpPr>
        <p:sp>
          <p:nvSpPr>
            <p:cNvPr id="9" name="object 9" descr=""/>
            <p:cNvSpPr/>
            <p:nvPr/>
          </p:nvSpPr>
          <p:spPr>
            <a:xfrm>
              <a:off x="5506211" y="4037076"/>
              <a:ext cx="429895" cy="429895"/>
            </a:xfrm>
            <a:custGeom>
              <a:avLst/>
              <a:gdLst/>
              <a:ahLst/>
              <a:cxnLst/>
              <a:rect l="l" t="t" r="r" b="b"/>
              <a:pathLst>
                <a:path w="429895" h="429895">
                  <a:moveTo>
                    <a:pt x="214883" y="0"/>
                  </a:moveTo>
                  <a:lnTo>
                    <a:pt x="165607" y="5715"/>
                  </a:lnTo>
                  <a:lnTo>
                    <a:pt x="120395" y="21844"/>
                  </a:lnTo>
                  <a:lnTo>
                    <a:pt x="80517" y="47244"/>
                  </a:lnTo>
                  <a:lnTo>
                    <a:pt x="47243" y="80518"/>
                  </a:lnTo>
                  <a:lnTo>
                    <a:pt x="21843" y="120396"/>
                  </a:lnTo>
                  <a:lnTo>
                    <a:pt x="5714" y="165608"/>
                  </a:lnTo>
                  <a:lnTo>
                    <a:pt x="0" y="214884"/>
                  </a:lnTo>
                  <a:lnTo>
                    <a:pt x="5714" y="264160"/>
                  </a:lnTo>
                  <a:lnTo>
                    <a:pt x="21843" y="309372"/>
                  </a:lnTo>
                  <a:lnTo>
                    <a:pt x="47243" y="349250"/>
                  </a:lnTo>
                  <a:lnTo>
                    <a:pt x="80517" y="382524"/>
                  </a:lnTo>
                  <a:lnTo>
                    <a:pt x="120395" y="407924"/>
                  </a:lnTo>
                  <a:lnTo>
                    <a:pt x="165607" y="424053"/>
                  </a:lnTo>
                  <a:lnTo>
                    <a:pt x="214883" y="429768"/>
                  </a:lnTo>
                  <a:lnTo>
                    <a:pt x="264159" y="424053"/>
                  </a:lnTo>
                  <a:lnTo>
                    <a:pt x="309371" y="407924"/>
                  </a:lnTo>
                  <a:lnTo>
                    <a:pt x="349249" y="382524"/>
                  </a:lnTo>
                  <a:lnTo>
                    <a:pt x="382523" y="349250"/>
                  </a:lnTo>
                  <a:lnTo>
                    <a:pt x="407796" y="309372"/>
                  </a:lnTo>
                  <a:lnTo>
                    <a:pt x="424052" y="264160"/>
                  </a:lnTo>
                  <a:lnTo>
                    <a:pt x="429640" y="214884"/>
                  </a:lnTo>
                  <a:lnTo>
                    <a:pt x="424052" y="165608"/>
                  </a:lnTo>
                  <a:lnTo>
                    <a:pt x="407796" y="120396"/>
                  </a:lnTo>
                  <a:lnTo>
                    <a:pt x="382523" y="80518"/>
                  </a:lnTo>
                  <a:lnTo>
                    <a:pt x="349249" y="47244"/>
                  </a:lnTo>
                  <a:lnTo>
                    <a:pt x="309371" y="21844"/>
                  </a:lnTo>
                  <a:lnTo>
                    <a:pt x="264159" y="5715"/>
                  </a:lnTo>
                  <a:lnTo>
                    <a:pt x="214883" y="0"/>
                  </a:lnTo>
                  <a:close/>
                </a:path>
              </a:pathLst>
            </a:custGeom>
            <a:solidFill>
              <a:srgbClr val="4E9C5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5618987" y="4186428"/>
              <a:ext cx="205740" cy="129539"/>
            </a:xfrm>
            <a:custGeom>
              <a:avLst/>
              <a:gdLst/>
              <a:ahLst/>
              <a:cxnLst/>
              <a:rect l="l" t="t" r="r" b="b"/>
              <a:pathLst>
                <a:path w="205739" h="129539">
                  <a:moveTo>
                    <a:pt x="0" y="58800"/>
                  </a:moveTo>
                  <a:lnTo>
                    <a:pt x="72517" y="129285"/>
                  </a:lnTo>
                  <a:lnTo>
                    <a:pt x="205359" y="0"/>
                  </a:lnTo>
                </a:path>
              </a:pathLst>
            </a:custGeom>
            <a:ln w="2743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1" name="object 11" descr=""/>
          <p:cNvGrpSpPr/>
          <p:nvPr/>
        </p:nvGrpSpPr>
        <p:grpSpPr>
          <a:xfrm>
            <a:off x="5510784" y="4978908"/>
            <a:ext cx="429895" cy="429895"/>
            <a:chOff x="5510784" y="4978908"/>
            <a:chExt cx="429895" cy="429895"/>
          </a:xfrm>
        </p:grpSpPr>
        <p:sp>
          <p:nvSpPr>
            <p:cNvPr id="12" name="object 12" descr=""/>
            <p:cNvSpPr/>
            <p:nvPr/>
          </p:nvSpPr>
          <p:spPr>
            <a:xfrm>
              <a:off x="5510784" y="4978908"/>
              <a:ext cx="429895" cy="429895"/>
            </a:xfrm>
            <a:custGeom>
              <a:avLst/>
              <a:gdLst/>
              <a:ahLst/>
              <a:cxnLst/>
              <a:rect l="l" t="t" r="r" b="b"/>
              <a:pathLst>
                <a:path w="429895" h="429895">
                  <a:moveTo>
                    <a:pt x="214883" y="0"/>
                  </a:moveTo>
                  <a:lnTo>
                    <a:pt x="165607" y="5714"/>
                  </a:lnTo>
                  <a:lnTo>
                    <a:pt x="120395" y="21843"/>
                  </a:lnTo>
                  <a:lnTo>
                    <a:pt x="80517" y="47243"/>
                  </a:lnTo>
                  <a:lnTo>
                    <a:pt x="47243" y="80517"/>
                  </a:lnTo>
                  <a:lnTo>
                    <a:pt x="21843" y="120395"/>
                  </a:lnTo>
                  <a:lnTo>
                    <a:pt x="5714" y="165607"/>
                  </a:lnTo>
                  <a:lnTo>
                    <a:pt x="0" y="214883"/>
                  </a:lnTo>
                  <a:lnTo>
                    <a:pt x="5714" y="264159"/>
                  </a:lnTo>
                  <a:lnTo>
                    <a:pt x="21843" y="309371"/>
                  </a:lnTo>
                  <a:lnTo>
                    <a:pt x="47243" y="349249"/>
                  </a:lnTo>
                  <a:lnTo>
                    <a:pt x="80517" y="382523"/>
                  </a:lnTo>
                  <a:lnTo>
                    <a:pt x="120395" y="407923"/>
                  </a:lnTo>
                  <a:lnTo>
                    <a:pt x="165607" y="424052"/>
                  </a:lnTo>
                  <a:lnTo>
                    <a:pt x="214883" y="429767"/>
                  </a:lnTo>
                  <a:lnTo>
                    <a:pt x="264159" y="424052"/>
                  </a:lnTo>
                  <a:lnTo>
                    <a:pt x="309371" y="407923"/>
                  </a:lnTo>
                  <a:lnTo>
                    <a:pt x="349249" y="382523"/>
                  </a:lnTo>
                  <a:lnTo>
                    <a:pt x="382523" y="349249"/>
                  </a:lnTo>
                  <a:lnTo>
                    <a:pt x="407796" y="309371"/>
                  </a:lnTo>
                  <a:lnTo>
                    <a:pt x="424052" y="264159"/>
                  </a:lnTo>
                  <a:lnTo>
                    <a:pt x="429640" y="214883"/>
                  </a:lnTo>
                  <a:lnTo>
                    <a:pt x="424052" y="165607"/>
                  </a:lnTo>
                  <a:lnTo>
                    <a:pt x="407796" y="120395"/>
                  </a:lnTo>
                  <a:lnTo>
                    <a:pt x="382523" y="80517"/>
                  </a:lnTo>
                  <a:lnTo>
                    <a:pt x="349249" y="47243"/>
                  </a:lnTo>
                  <a:lnTo>
                    <a:pt x="309371" y="21843"/>
                  </a:lnTo>
                  <a:lnTo>
                    <a:pt x="264159" y="5714"/>
                  </a:lnTo>
                  <a:lnTo>
                    <a:pt x="214883" y="0"/>
                  </a:lnTo>
                  <a:close/>
                </a:path>
              </a:pathLst>
            </a:custGeom>
            <a:solidFill>
              <a:srgbClr val="4E9C5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5623560" y="5129784"/>
              <a:ext cx="203835" cy="129539"/>
            </a:xfrm>
            <a:custGeom>
              <a:avLst/>
              <a:gdLst/>
              <a:ahLst/>
              <a:cxnLst/>
              <a:rect l="l" t="t" r="r" b="b"/>
              <a:pathLst>
                <a:path w="203835" h="129539">
                  <a:moveTo>
                    <a:pt x="0" y="58800"/>
                  </a:moveTo>
                  <a:lnTo>
                    <a:pt x="71882" y="129285"/>
                  </a:lnTo>
                  <a:lnTo>
                    <a:pt x="203835" y="0"/>
                  </a:lnTo>
                </a:path>
              </a:pathLst>
            </a:custGeom>
            <a:ln w="27431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4" name="object 14" descr=""/>
          <p:cNvSpPr txBox="1"/>
          <p:nvPr/>
        </p:nvSpPr>
        <p:spPr>
          <a:xfrm>
            <a:off x="5319140" y="3148710"/>
            <a:ext cx="4168140" cy="322516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843280">
              <a:lnSpc>
                <a:spcPct val="100000"/>
              </a:lnSpc>
              <a:spcBef>
                <a:spcPts val="100"/>
              </a:spcBef>
            </a:pPr>
            <a:r>
              <a:rPr dirty="0" sz="1500" b="1">
                <a:solidFill>
                  <a:srgbClr val="221F1F"/>
                </a:solidFill>
                <a:latin typeface="Calibri"/>
                <a:cs typeface="Calibri"/>
              </a:rPr>
              <a:t>Your</a:t>
            </a:r>
            <a:r>
              <a:rPr dirty="0" sz="1500" spc="165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95" b="1">
                <a:solidFill>
                  <a:srgbClr val="221F1F"/>
                </a:solidFill>
                <a:latin typeface="Calibri"/>
                <a:cs typeface="Calibri"/>
              </a:rPr>
              <a:t>hands</a:t>
            </a:r>
            <a:r>
              <a:rPr dirty="0" sz="1500" spc="215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 b="1">
                <a:solidFill>
                  <a:srgbClr val="221F1F"/>
                </a:solidFill>
                <a:latin typeface="Calibri"/>
                <a:cs typeface="Calibri"/>
              </a:rPr>
              <a:t>are</a:t>
            </a:r>
            <a:r>
              <a:rPr dirty="0" sz="1500" spc="155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221F1F"/>
                </a:solidFill>
                <a:latin typeface="Calibri"/>
                <a:cs typeface="Calibri"/>
              </a:rPr>
              <a:t>visibly</a:t>
            </a:r>
            <a:r>
              <a:rPr dirty="0" sz="1500" spc="160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 b="1">
                <a:solidFill>
                  <a:srgbClr val="221F1F"/>
                </a:solidFill>
                <a:latin typeface="Calibri"/>
                <a:cs typeface="Calibri"/>
              </a:rPr>
              <a:t>soiled</a:t>
            </a:r>
            <a:endParaRPr sz="15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5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80"/>
              </a:spcBef>
            </a:pPr>
            <a:endParaRPr sz="1500">
              <a:latin typeface="Calibri"/>
              <a:cs typeface="Calibri"/>
            </a:endParaRPr>
          </a:p>
          <a:p>
            <a:pPr marL="843280" marR="787400">
              <a:lnSpc>
                <a:spcPct val="122000"/>
              </a:lnSpc>
            </a:pPr>
            <a:r>
              <a:rPr dirty="0" sz="1500" b="1">
                <a:solidFill>
                  <a:srgbClr val="221F1F"/>
                </a:solidFill>
                <a:latin typeface="Calibri"/>
                <a:cs typeface="Calibri"/>
              </a:rPr>
              <a:t>You</a:t>
            </a:r>
            <a:r>
              <a:rPr dirty="0" sz="1500" spc="140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 b="1">
                <a:solidFill>
                  <a:srgbClr val="221F1F"/>
                </a:solidFill>
                <a:latin typeface="Calibri"/>
                <a:cs typeface="Calibri"/>
              </a:rPr>
              <a:t>are</a:t>
            </a:r>
            <a:r>
              <a:rPr dirty="0" sz="1500" spc="155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5" b="1">
                <a:solidFill>
                  <a:srgbClr val="221F1F"/>
                </a:solidFill>
                <a:latin typeface="Calibri"/>
                <a:cs typeface="Calibri"/>
              </a:rPr>
              <a:t>treating</a:t>
            </a:r>
            <a:r>
              <a:rPr dirty="0" sz="1500" spc="160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dirty="0" sz="1500" spc="180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5" b="1">
                <a:solidFill>
                  <a:srgbClr val="221F1F"/>
                </a:solidFill>
                <a:latin typeface="Calibri"/>
                <a:cs typeface="Calibri"/>
              </a:rPr>
              <a:t>woman</a:t>
            </a:r>
            <a:r>
              <a:rPr dirty="0" sz="1500" spc="145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5" b="1">
                <a:solidFill>
                  <a:srgbClr val="221F1F"/>
                </a:solidFill>
                <a:latin typeface="Calibri"/>
                <a:cs typeface="Calibri"/>
              </a:rPr>
              <a:t>or </a:t>
            </a:r>
            <a:r>
              <a:rPr dirty="0" sz="1500" spc="75" b="1">
                <a:solidFill>
                  <a:srgbClr val="221F1F"/>
                </a:solidFill>
                <a:latin typeface="Calibri"/>
                <a:cs typeface="Calibri"/>
              </a:rPr>
              <a:t>newborn</a:t>
            </a:r>
            <a:r>
              <a:rPr dirty="0" sz="1500" spc="160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 b="1">
                <a:solidFill>
                  <a:srgbClr val="221F1F"/>
                </a:solidFill>
                <a:latin typeface="Calibri"/>
                <a:cs typeface="Calibri"/>
              </a:rPr>
              <a:t>with</a:t>
            </a:r>
            <a:r>
              <a:rPr dirty="0" sz="1500" spc="100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5" b="1">
                <a:solidFill>
                  <a:srgbClr val="221F1F"/>
                </a:solidFill>
                <a:latin typeface="Calibri"/>
                <a:cs typeface="Calibri"/>
              </a:rPr>
              <a:t>diarrhoea</a:t>
            </a:r>
            <a:endParaRPr sz="15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5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755"/>
              </a:spcBef>
            </a:pPr>
            <a:endParaRPr sz="1500">
              <a:latin typeface="Calibri"/>
              <a:cs typeface="Calibri"/>
            </a:endParaRPr>
          </a:p>
          <a:p>
            <a:pPr marL="843280">
              <a:lnSpc>
                <a:spcPct val="100000"/>
              </a:lnSpc>
            </a:pPr>
            <a:r>
              <a:rPr dirty="0" sz="1500" spc="65" b="1">
                <a:solidFill>
                  <a:srgbClr val="221F1F"/>
                </a:solidFill>
                <a:latin typeface="Calibri"/>
                <a:cs typeface="Calibri"/>
              </a:rPr>
              <a:t>After</a:t>
            </a:r>
            <a:r>
              <a:rPr dirty="0" sz="1500" spc="105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 b="1">
                <a:solidFill>
                  <a:srgbClr val="221F1F"/>
                </a:solidFill>
                <a:latin typeface="Calibri"/>
                <a:cs typeface="Calibri"/>
              </a:rPr>
              <a:t>your</a:t>
            </a:r>
            <a:r>
              <a:rPr dirty="0" sz="1500" spc="140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221F1F"/>
                </a:solidFill>
                <a:latin typeface="Calibri"/>
                <a:cs typeface="Calibri"/>
              </a:rPr>
              <a:t>personal</a:t>
            </a:r>
            <a:r>
              <a:rPr dirty="0" sz="1500" spc="125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90" b="1">
                <a:solidFill>
                  <a:srgbClr val="221F1F"/>
                </a:solidFill>
                <a:latin typeface="Calibri"/>
                <a:cs typeface="Calibri"/>
              </a:rPr>
              <a:t>use</a:t>
            </a:r>
            <a:r>
              <a:rPr dirty="0" sz="1500" spc="170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221F1F"/>
                </a:solidFill>
                <a:latin typeface="Calibri"/>
                <a:cs typeface="Calibri"/>
              </a:rPr>
              <a:t>of</a:t>
            </a:r>
            <a:r>
              <a:rPr dirty="0" sz="1500" spc="130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dirty="0" sz="1500" spc="145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10" b="1">
                <a:solidFill>
                  <a:srgbClr val="221F1F"/>
                </a:solidFill>
                <a:latin typeface="Calibri"/>
                <a:cs typeface="Calibri"/>
              </a:rPr>
              <a:t>toilet</a:t>
            </a:r>
            <a:endParaRPr sz="15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5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80"/>
              </a:spcBef>
            </a:pPr>
            <a:endParaRPr sz="1500">
              <a:latin typeface="Calibri"/>
              <a:cs typeface="Calibri"/>
            </a:endParaRPr>
          </a:p>
          <a:p>
            <a:pPr marL="241300" marR="5080" indent="-228600">
              <a:lnSpc>
                <a:spcPct val="122000"/>
              </a:lnSpc>
              <a:spcBef>
                <a:spcPts val="5"/>
              </a:spcBef>
              <a:buFont typeface="Calibri"/>
              <a:buChar char="•"/>
              <a:tabLst>
                <a:tab pos="241300" algn="l"/>
              </a:tabLst>
            </a:pPr>
            <a:r>
              <a:rPr dirty="0" sz="1500" spc="50" b="1">
                <a:solidFill>
                  <a:srgbClr val="221F1F"/>
                </a:solidFill>
                <a:latin typeface="Calibri"/>
                <a:cs typeface="Calibri"/>
              </a:rPr>
              <a:t>Alcohol</a:t>
            </a:r>
            <a:r>
              <a:rPr dirty="0" sz="1500" spc="175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221F1F"/>
                </a:solidFill>
                <a:latin typeface="Calibri"/>
                <a:cs typeface="Calibri"/>
              </a:rPr>
              <a:t>rub</a:t>
            </a:r>
            <a:r>
              <a:rPr dirty="0" sz="1500" spc="204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 b="1">
                <a:solidFill>
                  <a:srgbClr val="221F1F"/>
                </a:solidFill>
                <a:latin typeface="Calibri"/>
                <a:cs typeface="Calibri"/>
              </a:rPr>
              <a:t>should</a:t>
            </a:r>
            <a:r>
              <a:rPr dirty="0" sz="1500" spc="175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221F1F"/>
                </a:solidFill>
                <a:latin typeface="Calibri"/>
                <a:cs typeface="Calibri"/>
              </a:rPr>
              <a:t>be</a:t>
            </a:r>
            <a:r>
              <a:rPr dirty="0" sz="1500" spc="190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221F1F"/>
                </a:solidFill>
                <a:latin typeface="Calibri"/>
                <a:cs typeface="Calibri"/>
              </a:rPr>
              <a:t>used</a:t>
            </a:r>
            <a:r>
              <a:rPr dirty="0" sz="1500" spc="175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dirty="0" sz="1500" spc="190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 b="1">
                <a:solidFill>
                  <a:srgbClr val="221F1F"/>
                </a:solidFill>
                <a:latin typeface="Calibri"/>
                <a:cs typeface="Calibri"/>
              </a:rPr>
              <a:t>maximum</a:t>
            </a:r>
            <a:r>
              <a:rPr dirty="0" sz="1500" spc="180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221F1F"/>
                </a:solidFill>
                <a:latin typeface="Calibri"/>
                <a:cs typeface="Calibri"/>
              </a:rPr>
              <a:t>of</a:t>
            </a:r>
            <a:r>
              <a:rPr dirty="0" sz="1500" spc="204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5" b="1">
                <a:solidFill>
                  <a:srgbClr val="221F1F"/>
                </a:solidFill>
                <a:latin typeface="Calibri"/>
                <a:cs typeface="Calibri"/>
              </a:rPr>
              <a:t>10 </a:t>
            </a:r>
            <a:r>
              <a:rPr dirty="0" sz="1500" spc="50" b="1">
                <a:solidFill>
                  <a:srgbClr val="221F1F"/>
                </a:solidFill>
                <a:latin typeface="Calibri"/>
                <a:cs typeface="Calibri"/>
              </a:rPr>
              <a:t>times</a:t>
            </a:r>
            <a:r>
              <a:rPr dirty="0" sz="1500" spc="225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221F1F"/>
                </a:solidFill>
                <a:latin typeface="Calibri"/>
                <a:cs typeface="Calibri"/>
              </a:rPr>
              <a:t>then</a:t>
            </a:r>
            <a:r>
              <a:rPr dirty="0" sz="1500" spc="225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221F1F"/>
                </a:solidFill>
                <a:latin typeface="Calibri"/>
                <a:cs typeface="Calibri"/>
              </a:rPr>
              <a:t>soap</a:t>
            </a:r>
            <a:r>
              <a:rPr dirty="0" sz="1500" spc="225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dirty="0" sz="1500" spc="210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 b="1">
                <a:solidFill>
                  <a:srgbClr val="221F1F"/>
                </a:solidFill>
                <a:latin typeface="Calibri"/>
                <a:cs typeface="Calibri"/>
              </a:rPr>
              <a:t>water</a:t>
            </a:r>
            <a:r>
              <a:rPr dirty="0" sz="1500" spc="220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221F1F"/>
                </a:solidFill>
                <a:latin typeface="Calibri"/>
                <a:cs typeface="Calibri"/>
              </a:rPr>
              <a:t>is</a:t>
            </a:r>
            <a:r>
              <a:rPr dirty="0" sz="1500" spc="225" b="1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5" b="1">
                <a:solidFill>
                  <a:srgbClr val="221F1F"/>
                </a:solidFill>
                <a:latin typeface="Calibri"/>
                <a:cs typeface="Calibri"/>
              </a:rPr>
              <a:t>needed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5" name="object 15" descr=""/>
          <p:cNvSpPr txBox="1"/>
          <p:nvPr/>
        </p:nvSpPr>
        <p:spPr>
          <a:xfrm>
            <a:off x="5409691" y="1944370"/>
            <a:ext cx="3714750" cy="58356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1300" marR="5080" indent="-228600">
              <a:lnSpc>
                <a:spcPct val="1220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Handwashing</a:t>
            </a:r>
            <a:r>
              <a:rPr dirty="0" sz="1500" spc="13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should</a:t>
            </a:r>
            <a:r>
              <a:rPr dirty="0" sz="15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be</a:t>
            </a:r>
            <a:r>
              <a:rPr dirty="0" sz="1500" spc="21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21F1F"/>
                </a:solidFill>
                <a:latin typeface="Calibri"/>
                <a:cs typeface="Calibri"/>
              </a:rPr>
              <a:t>used</a:t>
            </a:r>
            <a:r>
              <a:rPr dirty="0" sz="15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instead</a:t>
            </a:r>
            <a:r>
              <a:rPr dirty="0" sz="1500" spc="1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5">
                <a:solidFill>
                  <a:srgbClr val="221F1F"/>
                </a:solidFill>
                <a:latin typeface="Calibri"/>
                <a:cs typeface="Calibri"/>
              </a:rPr>
              <a:t>of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handrub</a:t>
            </a:r>
            <a:r>
              <a:rPr dirty="0" sz="1500" spc="1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0">
                <a:solidFill>
                  <a:srgbClr val="221F1F"/>
                </a:solidFill>
                <a:latin typeface="Calibri"/>
                <a:cs typeface="Calibri"/>
              </a:rPr>
              <a:t>when: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6" name="object 16" descr="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17" name="object 17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18" name="object 18" descr="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9" name="object 19" descr=""/>
          <p:cNvSpPr txBox="1"/>
          <p:nvPr/>
        </p:nvSpPr>
        <p:spPr>
          <a:xfrm>
            <a:off x="10153522" y="1099565"/>
            <a:ext cx="215900" cy="2699385"/>
          </a:xfrm>
          <a:prstGeom prst="rect">
            <a:avLst/>
          </a:prstGeom>
        </p:spPr>
        <p:txBody>
          <a:bodyPr wrap="square" lIns="0" tIns="0" rIns="0" bIns="0" rtlCol="0" vert="vert">
            <a:spAutoFit/>
          </a:bodyPr>
          <a:lstStyle/>
          <a:p>
            <a:pPr marL="12700">
              <a:lnSpc>
                <a:spcPts val="1525"/>
              </a:lnSpc>
            </a:pP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How</a:t>
            </a:r>
            <a:r>
              <a:rPr dirty="0" sz="1500" spc="17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to</a:t>
            </a:r>
            <a:r>
              <a:rPr dirty="0" sz="1500" spc="18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70" b="1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dirty="0" sz="1500" spc="24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dirty="0" sz="1500" spc="20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65" b="1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0" name="object 20" descr="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 descr=""/>
          <p:cNvSpPr txBox="1"/>
          <p:nvPr/>
        </p:nvSpPr>
        <p:spPr>
          <a:xfrm>
            <a:off x="10063098" y="500888"/>
            <a:ext cx="26035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45">
                <a:solidFill>
                  <a:srgbClr val="FFFFFF"/>
                </a:solidFill>
                <a:latin typeface="Calibri"/>
                <a:cs typeface="Calibri"/>
              </a:rPr>
              <a:t>30 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2" name="object 22" descr=""/>
          <p:cNvSpPr/>
          <p:nvPr/>
        </p:nvSpPr>
        <p:spPr>
          <a:xfrm>
            <a:off x="4227576" y="7139940"/>
            <a:ext cx="3637915" cy="0"/>
          </a:xfrm>
          <a:custGeom>
            <a:avLst/>
            <a:gdLst/>
            <a:ahLst/>
            <a:cxnLst/>
            <a:rect l="l" t="t" r="r" b="b"/>
            <a:pathLst>
              <a:path w="3637915" h="0">
                <a:moveTo>
                  <a:pt x="0" y="0"/>
                </a:moveTo>
                <a:lnTo>
                  <a:pt x="3637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23" name="object 23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49740" y="6920483"/>
            <a:ext cx="381000" cy="406908"/>
          </a:xfrm>
          <a:prstGeom prst="rect">
            <a:avLst/>
          </a:prstGeom>
        </p:spPr>
      </p:pic>
      <p:pic>
        <p:nvPicPr>
          <p:cNvPr id="24" name="object 24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691371" y="6903719"/>
            <a:ext cx="411479" cy="420623"/>
          </a:xfrm>
          <a:prstGeom prst="rect">
            <a:avLst/>
          </a:prstGeom>
        </p:spPr>
      </p:pic>
      <p:grpSp>
        <p:nvGrpSpPr>
          <p:cNvPr id="25" name="object 25" descr="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26" name="object 26" descr="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8" name="object 28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pic>
        <p:nvPicPr>
          <p:cNvPr id="29" name="object 29" descr="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042164" y="6926612"/>
            <a:ext cx="431275" cy="419066"/>
          </a:xfrm>
          <a:prstGeom prst="rect">
            <a:avLst/>
          </a:prstGeom>
        </p:spPr>
      </p:pic>
      <p:sp>
        <p:nvSpPr>
          <p:cNvPr id="30" name="object 30" descr=""/>
          <p:cNvSpPr txBox="1"/>
          <p:nvPr/>
        </p:nvSpPr>
        <p:spPr>
          <a:xfrm>
            <a:off x="9681921" y="6390957"/>
            <a:ext cx="582295" cy="3943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dirty="0" sz="900" spc="-10">
                <a:latin typeface="Calibri"/>
                <a:cs typeface="Calibri"/>
              </a:rPr>
              <a:t>Version</a:t>
            </a:r>
            <a:r>
              <a:rPr dirty="0" sz="900" spc="5">
                <a:latin typeface="Calibri"/>
                <a:cs typeface="Calibri"/>
              </a:rPr>
              <a:t> </a:t>
            </a:r>
            <a:r>
              <a:rPr dirty="0" sz="900" spc="-25">
                <a:latin typeface="Calibri"/>
                <a:cs typeface="Calibri"/>
              </a:rPr>
              <a:t>1.0</a:t>
            </a:r>
            <a:r>
              <a:rPr dirty="0" sz="900" spc="500">
                <a:latin typeface="Calibri"/>
                <a:cs typeface="Calibri"/>
              </a:rPr>
              <a:t> </a:t>
            </a:r>
            <a:r>
              <a:rPr dirty="0" sz="900" spc="-30">
                <a:latin typeface="Calibri"/>
                <a:cs typeface="Calibri"/>
              </a:rPr>
              <a:t>15-SEP-</a:t>
            </a:r>
            <a:r>
              <a:rPr dirty="0" sz="900" spc="-20">
                <a:latin typeface="Calibri"/>
                <a:cs typeface="Calibri"/>
              </a:rPr>
              <a:t>2023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31" name="object 31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30"/>
              </a:lnSpc>
            </a:pPr>
            <a:r>
              <a:rPr dirty="0"/>
              <a:t>Module</a:t>
            </a:r>
            <a:r>
              <a:rPr dirty="0" spc="190"/>
              <a:t> </a:t>
            </a:r>
            <a:r>
              <a:rPr dirty="0" spc="-65"/>
              <a:t>1a:</a:t>
            </a:r>
            <a:r>
              <a:rPr dirty="0" spc="15"/>
              <a:t> </a:t>
            </a:r>
            <a:r>
              <a:rPr dirty="0" spc="50"/>
              <a:t>Hand</a:t>
            </a:r>
            <a:r>
              <a:rPr dirty="0" spc="210"/>
              <a:t> </a:t>
            </a:r>
            <a:r>
              <a:rPr dirty="0" spc="45"/>
              <a:t>hygiene</a:t>
            </a:r>
            <a:r>
              <a:rPr dirty="0" spc="225"/>
              <a:t> </a:t>
            </a:r>
            <a:r>
              <a:rPr dirty="0"/>
              <a:t>at</a:t>
            </a:r>
            <a:r>
              <a:rPr dirty="0" spc="165"/>
              <a:t> </a:t>
            </a:r>
            <a:r>
              <a:rPr dirty="0" spc="50"/>
              <a:t>every</a:t>
            </a:r>
            <a:r>
              <a:rPr dirty="0" spc="180"/>
              <a:t> </a:t>
            </a:r>
            <a:r>
              <a:rPr dirty="0" spc="45"/>
              <a:t>moment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26795" y="433171"/>
            <a:ext cx="7875905" cy="1165860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6900"/>
              </a:lnSpc>
              <a:spcBef>
                <a:spcPts val="95"/>
              </a:spcBef>
            </a:pPr>
            <a:r>
              <a:rPr dirty="0" sz="3500" spc="120">
                <a:solidFill>
                  <a:srgbClr val="253976"/>
                </a:solidFill>
              </a:rPr>
              <a:t>We</a:t>
            </a:r>
            <a:r>
              <a:rPr dirty="0" sz="3500" spc="270">
                <a:solidFill>
                  <a:srgbClr val="253976"/>
                </a:solidFill>
              </a:rPr>
              <a:t> </a:t>
            </a:r>
            <a:r>
              <a:rPr dirty="0" sz="3500" spc="175">
                <a:solidFill>
                  <a:srgbClr val="253976"/>
                </a:solidFill>
              </a:rPr>
              <a:t>have</a:t>
            </a:r>
            <a:r>
              <a:rPr dirty="0" sz="3500" spc="295">
                <a:solidFill>
                  <a:srgbClr val="253976"/>
                </a:solidFill>
              </a:rPr>
              <a:t> </a:t>
            </a:r>
            <a:r>
              <a:rPr dirty="0" sz="3500" spc="114">
                <a:solidFill>
                  <a:srgbClr val="253976"/>
                </a:solidFill>
              </a:rPr>
              <a:t>now</a:t>
            </a:r>
            <a:r>
              <a:rPr dirty="0" sz="3500" spc="245">
                <a:solidFill>
                  <a:srgbClr val="253976"/>
                </a:solidFill>
              </a:rPr>
              <a:t> covered</a:t>
            </a:r>
            <a:r>
              <a:rPr dirty="0" sz="3500" spc="370">
                <a:solidFill>
                  <a:srgbClr val="253976"/>
                </a:solidFill>
              </a:rPr>
              <a:t> </a:t>
            </a:r>
            <a:r>
              <a:rPr dirty="0" sz="3500" spc="75">
                <a:solidFill>
                  <a:srgbClr val="253976"/>
                </a:solidFill>
              </a:rPr>
              <a:t>why,</a:t>
            </a:r>
            <a:r>
              <a:rPr dirty="0" sz="3500" spc="155">
                <a:solidFill>
                  <a:srgbClr val="253976"/>
                </a:solidFill>
              </a:rPr>
              <a:t> </a:t>
            </a:r>
            <a:r>
              <a:rPr dirty="0" sz="3500" spc="170">
                <a:solidFill>
                  <a:srgbClr val="253976"/>
                </a:solidFill>
              </a:rPr>
              <a:t>when</a:t>
            </a:r>
            <a:r>
              <a:rPr dirty="0" sz="3500" spc="270">
                <a:solidFill>
                  <a:srgbClr val="253976"/>
                </a:solidFill>
              </a:rPr>
              <a:t> </a:t>
            </a:r>
            <a:r>
              <a:rPr dirty="0" sz="3500" spc="165">
                <a:solidFill>
                  <a:srgbClr val="253976"/>
                </a:solidFill>
              </a:rPr>
              <a:t>and </a:t>
            </a:r>
            <a:r>
              <a:rPr dirty="0" sz="3500" spc="114">
                <a:solidFill>
                  <a:srgbClr val="253976"/>
                </a:solidFill>
              </a:rPr>
              <a:t>how</a:t>
            </a:r>
            <a:r>
              <a:rPr dirty="0" sz="3500" spc="250">
                <a:solidFill>
                  <a:srgbClr val="253976"/>
                </a:solidFill>
              </a:rPr>
              <a:t> </a:t>
            </a:r>
            <a:r>
              <a:rPr dirty="0" sz="3500" spc="85">
                <a:solidFill>
                  <a:srgbClr val="253976"/>
                </a:solidFill>
              </a:rPr>
              <a:t>to</a:t>
            </a:r>
            <a:r>
              <a:rPr dirty="0" sz="3500" spc="275">
                <a:solidFill>
                  <a:srgbClr val="253976"/>
                </a:solidFill>
              </a:rPr>
              <a:t> </a:t>
            </a:r>
            <a:r>
              <a:rPr dirty="0" sz="3500" spc="190">
                <a:solidFill>
                  <a:srgbClr val="253976"/>
                </a:solidFill>
              </a:rPr>
              <a:t>perform</a:t>
            </a:r>
            <a:r>
              <a:rPr dirty="0" sz="3500" spc="350">
                <a:solidFill>
                  <a:srgbClr val="253976"/>
                </a:solidFill>
              </a:rPr>
              <a:t> </a:t>
            </a:r>
            <a:r>
              <a:rPr dirty="0" sz="3500" spc="185">
                <a:solidFill>
                  <a:srgbClr val="253976"/>
                </a:solidFill>
              </a:rPr>
              <a:t>good</a:t>
            </a:r>
            <a:r>
              <a:rPr dirty="0" sz="3500" spc="355">
                <a:solidFill>
                  <a:srgbClr val="253976"/>
                </a:solidFill>
              </a:rPr>
              <a:t> </a:t>
            </a:r>
            <a:r>
              <a:rPr dirty="0" sz="3500" spc="210">
                <a:solidFill>
                  <a:srgbClr val="253976"/>
                </a:solidFill>
              </a:rPr>
              <a:t>hand</a:t>
            </a:r>
            <a:r>
              <a:rPr dirty="0" sz="3500" spc="325">
                <a:solidFill>
                  <a:srgbClr val="253976"/>
                </a:solidFill>
              </a:rPr>
              <a:t> </a:t>
            </a:r>
            <a:r>
              <a:rPr dirty="0" sz="3500" spc="180">
                <a:solidFill>
                  <a:srgbClr val="253976"/>
                </a:solidFill>
              </a:rPr>
              <a:t>hygiene</a:t>
            </a:r>
            <a:endParaRPr sz="3500"/>
          </a:p>
        </p:txBody>
      </p:sp>
      <p:grpSp>
        <p:nvGrpSpPr>
          <p:cNvPr id="3" name="object 3" descr=""/>
          <p:cNvGrpSpPr/>
          <p:nvPr/>
        </p:nvGrpSpPr>
        <p:grpSpPr>
          <a:xfrm>
            <a:off x="152400" y="1190244"/>
            <a:ext cx="7823200" cy="6370320"/>
            <a:chOff x="152400" y="1190244"/>
            <a:chExt cx="7823200" cy="6370320"/>
          </a:xfrm>
        </p:grpSpPr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538471" y="2301240"/>
              <a:ext cx="3436620" cy="5259322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52400" y="1190244"/>
              <a:ext cx="5987796" cy="5119116"/>
            </a:xfrm>
            <a:prstGeom prst="rect">
              <a:avLst/>
            </a:prstGeom>
          </p:spPr>
        </p:pic>
      </p:grpSp>
      <p:sp>
        <p:nvSpPr>
          <p:cNvPr id="6" name="object 6" descr=""/>
          <p:cNvSpPr txBox="1"/>
          <p:nvPr/>
        </p:nvSpPr>
        <p:spPr>
          <a:xfrm>
            <a:off x="1962404" y="3149320"/>
            <a:ext cx="1775460" cy="7143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16510">
              <a:lnSpc>
                <a:spcPct val="112999"/>
              </a:lnSpc>
              <a:spcBef>
                <a:spcPts val="100"/>
              </a:spcBef>
            </a:pPr>
            <a:r>
              <a:rPr dirty="0" sz="2000" spc="110" b="1" i="1">
                <a:solidFill>
                  <a:srgbClr val="F87C1F"/>
                </a:solidFill>
                <a:latin typeface="Calibri"/>
                <a:cs typeface="Calibri"/>
              </a:rPr>
              <a:t>Let’s</a:t>
            </a:r>
            <a:r>
              <a:rPr dirty="0" sz="2000" spc="180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2000" spc="135" b="1" i="1">
                <a:solidFill>
                  <a:srgbClr val="F87C1F"/>
                </a:solidFill>
                <a:latin typeface="Calibri"/>
                <a:cs typeface="Calibri"/>
              </a:rPr>
              <a:t>see</a:t>
            </a:r>
            <a:r>
              <a:rPr dirty="0" sz="2000" spc="280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2000" spc="45" b="1" i="1">
                <a:solidFill>
                  <a:srgbClr val="F87C1F"/>
                </a:solidFill>
                <a:latin typeface="Calibri"/>
                <a:cs typeface="Calibri"/>
              </a:rPr>
              <a:t>what</a:t>
            </a:r>
            <a:r>
              <a:rPr dirty="0" sz="2000" spc="45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2000" spc="65" b="1" i="1">
                <a:solidFill>
                  <a:srgbClr val="F87C1F"/>
                </a:solidFill>
                <a:latin typeface="Calibri"/>
                <a:cs typeface="Calibri"/>
              </a:rPr>
              <a:t>we</a:t>
            </a:r>
            <a:r>
              <a:rPr dirty="0" sz="2000" spc="200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2000" spc="114" b="1" i="1">
                <a:solidFill>
                  <a:srgbClr val="F87C1F"/>
                </a:solidFill>
                <a:latin typeface="Calibri"/>
                <a:cs typeface="Calibri"/>
              </a:rPr>
              <a:t>remember!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7" name="object 7" descr=""/>
          <p:cNvGrpSpPr/>
          <p:nvPr/>
        </p:nvGrpSpPr>
        <p:grpSpPr>
          <a:xfrm>
            <a:off x="384047" y="6842759"/>
            <a:ext cx="8163559" cy="586740"/>
            <a:chOff x="384047" y="6842759"/>
            <a:chExt cx="8163559" cy="586740"/>
          </a:xfrm>
        </p:grpSpPr>
        <p:pic>
          <p:nvPicPr>
            <p:cNvPr id="8" name="object 8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9" name="object 9" descr=""/>
            <p:cNvSpPr/>
            <p:nvPr/>
          </p:nvSpPr>
          <p:spPr>
            <a:xfrm>
              <a:off x="387857" y="6936485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4227576" y="7139939"/>
              <a:ext cx="3637915" cy="0"/>
            </a:xfrm>
            <a:custGeom>
              <a:avLst/>
              <a:gdLst/>
              <a:ahLst/>
              <a:cxnLst/>
              <a:rect l="l" t="t" r="r" b="b"/>
              <a:pathLst>
                <a:path w="3637915" h="0">
                  <a:moveTo>
                    <a:pt x="0" y="0"/>
                  </a:moveTo>
                  <a:lnTo>
                    <a:pt x="363766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7962900" y="6842759"/>
              <a:ext cx="584835" cy="586740"/>
            </a:xfrm>
            <a:custGeom>
              <a:avLst/>
              <a:gdLst/>
              <a:ahLst/>
              <a:cxnLst/>
              <a:rect l="l" t="t" r="r" b="b"/>
              <a:pathLst>
                <a:path w="584834" h="586740">
                  <a:moveTo>
                    <a:pt x="292353" y="0"/>
                  </a:moveTo>
                  <a:lnTo>
                    <a:pt x="244982" y="3835"/>
                  </a:lnTo>
                  <a:lnTo>
                    <a:pt x="199897" y="14947"/>
                  </a:lnTo>
                  <a:lnTo>
                    <a:pt x="157987" y="32715"/>
                  </a:lnTo>
                  <a:lnTo>
                    <a:pt x="119633" y="56553"/>
                  </a:lnTo>
                  <a:lnTo>
                    <a:pt x="85597" y="85851"/>
                  </a:lnTo>
                  <a:lnTo>
                    <a:pt x="56387" y="120002"/>
                  </a:lnTo>
                  <a:lnTo>
                    <a:pt x="32638" y="158407"/>
                  </a:lnTo>
                  <a:lnTo>
                    <a:pt x="14858" y="200469"/>
                  </a:lnTo>
                  <a:lnTo>
                    <a:pt x="3809" y="245567"/>
                  </a:lnTo>
                  <a:lnTo>
                    <a:pt x="0" y="293115"/>
                  </a:lnTo>
                  <a:lnTo>
                    <a:pt x="3809" y="340664"/>
                  </a:lnTo>
                  <a:lnTo>
                    <a:pt x="14858" y="385775"/>
                  </a:lnTo>
                  <a:lnTo>
                    <a:pt x="32638" y="427824"/>
                  </a:lnTo>
                  <a:lnTo>
                    <a:pt x="56387" y="466242"/>
                  </a:lnTo>
                  <a:lnTo>
                    <a:pt x="85597" y="500392"/>
                  </a:lnTo>
                  <a:lnTo>
                    <a:pt x="119633" y="529691"/>
                  </a:lnTo>
                  <a:lnTo>
                    <a:pt x="157987" y="553529"/>
                  </a:lnTo>
                  <a:lnTo>
                    <a:pt x="199897" y="571296"/>
                  </a:lnTo>
                  <a:lnTo>
                    <a:pt x="244982" y="582409"/>
                  </a:lnTo>
                  <a:lnTo>
                    <a:pt x="292353" y="586244"/>
                  </a:lnTo>
                  <a:lnTo>
                    <a:pt x="339724" y="582409"/>
                  </a:lnTo>
                  <a:lnTo>
                    <a:pt x="384809" y="571296"/>
                  </a:lnTo>
                  <a:lnTo>
                    <a:pt x="426719" y="553529"/>
                  </a:lnTo>
                  <a:lnTo>
                    <a:pt x="465073" y="529691"/>
                  </a:lnTo>
                  <a:lnTo>
                    <a:pt x="499109" y="500392"/>
                  </a:lnTo>
                  <a:lnTo>
                    <a:pt x="528319" y="466242"/>
                  </a:lnTo>
                  <a:lnTo>
                    <a:pt x="552068" y="427824"/>
                  </a:lnTo>
                  <a:lnTo>
                    <a:pt x="569848" y="385775"/>
                  </a:lnTo>
                  <a:lnTo>
                    <a:pt x="580897" y="340664"/>
                  </a:lnTo>
                  <a:lnTo>
                    <a:pt x="584707" y="293115"/>
                  </a:lnTo>
                  <a:lnTo>
                    <a:pt x="580897" y="245567"/>
                  </a:lnTo>
                  <a:lnTo>
                    <a:pt x="569848" y="200469"/>
                  </a:lnTo>
                  <a:lnTo>
                    <a:pt x="552068" y="158407"/>
                  </a:lnTo>
                  <a:lnTo>
                    <a:pt x="528319" y="120002"/>
                  </a:lnTo>
                  <a:lnTo>
                    <a:pt x="499109" y="85851"/>
                  </a:lnTo>
                  <a:lnTo>
                    <a:pt x="465073" y="56553"/>
                  </a:lnTo>
                  <a:lnTo>
                    <a:pt x="426719" y="32715"/>
                  </a:lnTo>
                  <a:lnTo>
                    <a:pt x="384809" y="14947"/>
                  </a:lnTo>
                  <a:lnTo>
                    <a:pt x="339724" y="3835"/>
                  </a:lnTo>
                  <a:lnTo>
                    <a:pt x="29235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2" name="object 12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37576" y="6922007"/>
              <a:ext cx="435864" cy="423672"/>
            </a:xfrm>
            <a:prstGeom prst="rect">
              <a:avLst/>
            </a:prstGeom>
          </p:spPr>
        </p:pic>
      </p:grpSp>
      <p:sp>
        <p:nvSpPr>
          <p:cNvPr id="13" name="object 13" descr=""/>
          <p:cNvSpPr txBox="1"/>
          <p:nvPr/>
        </p:nvSpPr>
        <p:spPr>
          <a:xfrm>
            <a:off x="10153522" y="1099565"/>
            <a:ext cx="215900" cy="2699385"/>
          </a:xfrm>
          <a:prstGeom prst="rect">
            <a:avLst/>
          </a:prstGeom>
        </p:spPr>
        <p:txBody>
          <a:bodyPr wrap="square" lIns="0" tIns="0" rIns="0" bIns="0" rtlCol="0" vert="vert">
            <a:spAutoFit/>
          </a:bodyPr>
          <a:lstStyle/>
          <a:p>
            <a:pPr marL="12700">
              <a:lnSpc>
                <a:spcPts val="1525"/>
              </a:lnSpc>
            </a:pP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How</a:t>
            </a:r>
            <a:r>
              <a:rPr dirty="0" sz="1500" spc="17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to</a:t>
            </a:r>
            <a:r>
              <a:rPr dirty="0" sz="1500" spc="18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70" b="1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dirty="0" sz="1500" spc="24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dirty="0" sz="1500" spc="20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65" b="1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4" name="object 14" descr="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 descr=""/>
          <p:cNvSpPr txBox="1"/>
          <p:nvPr/>
        </p:nvSpPr>
        <p:spPr>
          <a:xfrm>
            <a:off x="10102088" y="500888"/>
            <a:ext cx="19367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75">
                <a:solidFill>
                  <a:srgbClr val="FFFFFF"/>
                </a:solidFill>
                <a:latin typeface="Calibri"/>
                <a:cs typeface="Calibri"/>
              </a:rPr>
              <a:t>31</a:t>
            </a:r>
            <a:endParaRPr sz="1500">
              <a:latin typeface="Calibri"/>
              <a:cs typeface="Calibri"/>
            </a:endParaRPr>
          </a:p>
        </p:txBody>
      </p:sp>
      <p:pic>
        <p:nvPicPr>
          <p:cNvPr id="16" name="object 16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349740" y="6920483"/>
            <a:ext cx="381000" cy="406908"/>
          </a:xfrm>
          <a:prstGeom prst="rect">
            <a:avLst/>
          </a:prstGeom>
        </p:spPr>
      </p:pic>
      <p:pic>
        <p:nvPicPr>
          <p:cNvPr id="17" name="object 17" descr="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691371" y="6903719"/>
            <a:ext cx="411479" cy="420623"/>
          </a:xfrm>
          <a:prstGeom prst="rect">
            <a:avLst/>
          </a:prstGeom>
        </p:spPr>
      </p:pic>
      <p:grpSp>
        <p:nvGrpSpPr>
          <p:cNvPr id="18" name="object 18" descr="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19" name="object 19" descr="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1" name="object 21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sp>
        <p:nvSpPr>
          <p:cNvPr id="22" name="object 22" descr=""/>
          <p:cNvSpPr txBox="1"/>
          <p:nvPr/>
        </p:nvSpPr>
        <p:spPr>
          <a:xfrm>
            <a:off x="9681921" y="6344373"/>
            <a:ext cx="582295" cy="3943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dirty="0" sz="900" spc="-10">
                <a:latin typeface="Calibri"/>
                <a:cs typeface="Calibri"/>
              </a:rPr>
              <a:t>Version</a:t>
            </a:r>
            <a:r>
              <a:rPr dirty="0" sz="900" spc="5">
                <a:latin typeface="Calibri"/>
                <a:cs typeface="Calibri"/>
              </a:rPr>
              <a:t> </a:t>
            </a:r>
            <a:r>
              <a:rPr dirty="0" sz="900" spc="-25">
                <a:latin typeface="Calibri"/>
                <a:cs typeface="Calibri"/>
              </a:rPr>
              <a:t>1.0</a:t>
            </a:r>
            <a:r>
              <a:rPr dirty="0" sz="900" spc="500">
                <a:latin typeface="Calibri"/>
                <a:cs typeface="Calibri"/>
              </a:rPr>
              <a:t> </a:t>
            </a:r>
            <a:r>
              <a:rPr dirty="0" sz="900" spc="-30">
                <a:latin typeface="Calibri"/>
                <a:cs typeface="Calibri"/>
              </a:rPr>
              <a:t>15-SEP-</a:t>
            </a:r>
            <a:r>
              <a:rPr dirty="0" sz="900" spc="-20">
                <a:latin typeface="Calibri"/>
                <a:cs typeface="Calibri"/>
              </a:rPr>
              <a:t>2023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23" name="object 23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30"/>
              </a:lnSpc>
            </a:pPr>
            <a:r>
              <a:rPr dirty="0"/>
              <a:t>Module</a:t>
            </a:r>
            <a:r>
              <a:rPr dirty="0" spc="190"/>
              <a:t> </a:t>
            </a:r>
            <a:r>
              <a:rPr dirty="0" spc="-65"/>
              <a:t>1a:</a:t>
            </a:r>
            <a:r>
              <a:rPr dirty="0" spc="15"/>
              <a:t> </a:t>
            </a:r>
            <a:r>
              <a:rPr dirty="0" spc="50"/>
              <a:t>Hand</a:t>
            </a:r>
            <a:r>
              <a:rPr dirty="0" spc="210"/>
              <a:t> </a:t>
            </a:r>
            <a:r>
              <a:rPr dirty="0" spc="45"/>
              <a:t>hygiene</a:t>
            </a:r>
            <a:r>
              <a:rPr dirty="0" spc="225"/>
              <a:t> </a:t>
            </a:r>
            <a:r>
              <a:rPr dirty="0"/>
              <a:t>at</a:t>
            </a:r>
            <a:r>
              <a:rPr dirty="0" spc="165"/>
              <a:t> </a:t>
            </a:r>
            <a:r>
              <a:rPr dirty="0" spc="50"/>
              <a:t>every</a:t>
            </a:r>
            <a:r>
              <a:rPr dirty="0" spc="180"/>
              <a:t> </a:t>
            </a:r>
            <a:r>
              <a:rPr dirty="0" spc="45"/>
              <a:t>moment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3642360" cy="7560563"/>
          </a:xfrm>
          <a:prstGeom prst="rect">
            <a:avLst/>
          </a:prstGeom>
        </p:spPr>
      </p:pic>
      <p:grpSp>
        <p:nvGrpSpPr>
          <p:cNvPr id="3" name="object 3" descr=""/>
          <p:cNvGrpSpPr/>
          <p:nvPr/>
        </p:nvGrpSpPr>
        <p:grpSpPr>
          <a:xfrm>
            <a:off x="5556503" y="1007363"/>
            <a:ext cx="662940" cy="207645"/>
            <a:chOff x="5556503" y="1007363"/>
            <a:chExt cx="662940" cy="207645"/>
          </a:xfrm>
        </p:grpSpPr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556503" y="1008887"/>
              <a:ext cx="111251" cy="205739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702807" y="1008887"/>
              <a:ext cx="137160" cy="205739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865875" y="1007363"/>
              <a:ext cx="124967" cy="207263"/>
            </a:xfrm>
            <a:prstGeom prst="rect">
              <a:avLst/>
            </a:prstGeom>
          </p:spPr>
        </p:pic>
        <p:sp>
          <p:nvSpPr>
            <p:cNvPr id="7" name="object 7" descr=""/>
            <p:cNvSpPr/>
            <p:nvPr/>
          </p:nvSpPr>
          <p:spPr>
            <a:xfrm>
              <a:off x="6025895" y="1008887"/>
              <a:ext cx="34925" cy="205740"/>
            </a:xfrm>
            <a:custGeom>
              <a:avLst/>
              <a:gdLst/>
              <a:ahLst/>
              <a:cxnLst/>
              <a:rect l="l" t="t" r="r" b="b"/>
              <a:pathLst>
                <a:path w="34925" h="205740">
                  <a:moveTo>
                    <a:pt x="22098" y="0"/>
                  </a:moveTo>
                  <a:lnTo>
                    <a:pt x="12446" y="0"/>
                  </a:lnTo>
                  <a:lnTo>
                    <a:pt x="8382" y="1778"/>
                  </a:lnTo>
                  <a:lnTo>
                    <a:pt x="1651" y="8763"/>
                  </a:lnTo>
                  <a:lnTo>
                    <a:pt x="0" y="13081"/>
                  </a:lnTo>
                  <a:lnTo>
                    <a:pt x="0" y="192786"/>
                  </a:lnTo>
                  <a:lnTo>
                    <a:pt x="1651" y="196977"/>
                  </a:lnTo>
                  <a:lnTo>
                    <a:pt x="8382" y="203961"/>
                  </a:lnTo>
                  <a:lnTo>
                    <a:pt x="12446" y="205740"/>
                  </a:lnTo>
                  <a:lnTo>
                    <a:pt x="22098" y="205740"/>
                  </a:lnTo>
                  <a:lnTo>
                    <a:pt x="26035" y="203961"/>
                  </a:lnTo>
                  <a:lnTo>
                    <a:pt x="32766" y="196977"/>
                  </a:lnTo>
                  <a:lnTo>
                    <a:pt x="34544" y="192786"/>
                  </a:lnTo>
                  <a:lnTo>
                    <a:pt x="34544" y="13081"/>
                  </a:lnTo>
                  <a:lnTo>
                    <a:pt x="32766" y="8763"/>
                  </a:lnTo>
                  <a:lnTo>
                    <a:pt x="26035" y="1778"/>
                  </a:lnTo>
                  <a:lnTo>
                    <a:pt x="22098" y="0"/>
                  </a:lnTo>
                  <a:close/>
                </a:path>
              </a:pathLst>
            </a:custGeom>
            <a:solidFill>
              <a:srgbClr val="221F1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094475" y="1007363"/>
              <a:ext cx="124967" cy="207263"/>
            </a:xfrm>
            <a:prstGeom prst="rect">
              <a:avLst/>
            </a:prstGeom>
          </p:spPr>
        </p:pic>
      </p:grpSp>
      <p:sp>
        <p:nvSpPr>
          <p:cNvPr id="9" name="object 9" descr=""/>
          <p:cNvSpPr/>
          <p:nvPr/>
        </p:nvSpPr>
        <p:spPr>
          <a:xfrm>
            <a:off x="4687824" y="943355"/>
            <a:ext cx="839469" cy="269875"/>
          </a:xfrm>
          <a:custGeom>
            <a:avLst/>
            <a:gdLst/>
            <a:ahLst/>
            <a:cxnLst/>
            <a:rect l="l" t="t" r="r" b="b"/>
            <a:pathLst>
              <a:path w="839470" h="269875">
                <a:moveTo>
                  <a:pt x="178054" y="89154"/>
                </a:moveTo>
                <a:lnTo>
                  <a:pt x="164592" y="42037"/>
                </a:lnTo>
                <a:lnTo>
                  <a:pt x="135890" y="13462"/>
                </a:lnTo>
                <a:lnTo>
                  <a:pt x="135890" y="89154"/>
                </a:lnTo>
                <a:lnTo>
                  <a:pt x="135890" y="129413"/>
                </a:lnTo>
                <a:lnTo>
                  <a:pt x="42164" y="129413"/>
                </a:lnTo>
                <a:lnTo>
                  <a:pt x="42164" y="89154"/>
                </a:lnTo>
                <a:lnTo>
                  <a:pt x="62992" y="49784"/>
                </a:lnTo>
                <a:lnTo>
                  <a:pt x="88900" y="42037"/>
                </a:lnTo>
                <a:lnTo>
                  <a:pt x="98298" y="42926"/>
                </a:lnTo>
                <a:lnTo>
                  <a:pt x="132461" y="71120"/>
                </a:lnTo>
                <a:lnTo>
                  <a:pt x="135890" y="89154"/>
                </a:lnTo>
                <a:lnTo>
                  <a:pt x="135890" y="13462"/>
                </a:lnTo>
                <a:lnTo>
                  <a:pt x="123063" y="6477"/>
                </a:lnTo>
                <a:lnTo>
                  <a:pt x="106680" y="1651"/>
                </a:lnTo>
                <a:lnTo>
                  <a:pt x="88900" y="0"/>
                </a:lnTo>
                <a:lnTo>
                  <a:pt x="71247" y="1651"/>
                </a:lnTo>
                <a:lnTo>
                  <a:pt x="26162" y="26035"/>
                </a:lnTo>
                <a:lnTo>
                  <a:pt x="1651" y="71374"/>
                </a:lnTo>
                <a:lnTo>
                  <a:pt x="0" y="89154"/>
                </a:lnTo>
                <a:lnTo>
                  <a:pt x="0" y="254254"/>
                </a:lnTo>
                <a:lnTo>
                  <a:pt x="2032" y="259207"/>
                </a:lnTo>
                <a:lnTo>
                  <a:pt x="6223" y="263017"/>
                </a:lnTo>
                <a:lnTo>
                  <a:pt x="10287" y="267208"/>
                </a:lnTo>
                <a:lnTo>
                  <a:pt x="15240" y="269240"/>
                </a:lnTo>
                <a:lnTo>
                  <a:pt x="26924" y="269240"/>
                </a:lnTo>
                <a:lnTo>
                  <a:pt x="31877" y="267208"/>
                </a:lnTo>
                <a:lnTo>
                  <a:pt x="35941" y="263017"/>
                </a:lnTo>
                <a:lnTo>
                  <a:pt x="40132" y="259207"/>
                </a:lnTo>
                <a:lnTo>
                  <a:pt x="42164" y="254254"/>
                </a:lnTo>
                <a:lnTo>
                  <a:pt x="42164" y="171577"/>
                </a:lnTo>
                <a:lnTo>
                  <a:pt x="135890" y="171577"/>
                </a:lnTo>
                <a:lnTo>
                  <a:pt x="135890" y="254254"/>
                </a:lnTo>
                <a:lnTo>
                  <a:pt x="137922" y="259207"/>
                </a:lnTo>
                <a:lnTo>
                  <a:pt x="142113" y="263017"/>
                </a:lnTo>
                <a:lnTo>
                  <a:pt x="146177" y="267208"/>
                </a:lnTo>
                <a:lnTo>
                  <a:pt x="151130" y="269240"/>
                </a:lnTo>
                <a:lnTo>
                  <a:pt x="162814" y="269240"/>
                </a:lnTo>
                <a:lnTo>
                  <a:pt x="167767" y="267208"/>
                </a:lnTo>
                <a:lnTo>
                  <a:pt x="171831" y="263017"/>
                </a:lnTo>
                <a:lnTo>
                  <a:pt x="175895" y="259207"/>
                </a:lnTo>
                <a:lnTo>
                  <a:pt x="178054" y="254254"/>
                </a:lnTo>
                <a:lnTo>
                  <a:pt x="178054" y="171577"/>
                </a:lnTo>
                <a:lnTo>
                  <a:pt x="178054" y="129413"/>
                </a:lnTo>
                <a:lnTo>
                  <a:pt x="178054" y="89154"/>
                </a:lnTo>
                <a:close/>
              </a:path>
              <a:path w="839470" h="269875">
                <a:moveTo>
                  <a:pt x="398526" y="91567"/>
                </a:moveTo>
                <a:lnTo>
                  <a:pt x="384048" y="42037"/>
                </a:lnTo>
                <a:lnTo>
                  <a:pt x="356362" y="14351"/>
                </a:lnTo>
                <a:lnTo>
                  <a:pt x="356362" y="91567"/>
                </a:lnTo>
                <a:lnTo>
                  <a:pt x="355473" y="101473"/>
                </a:lnTo>
                <a:lnTo>
                  <a:pt x="326136" y="137287"/>
                </a:lnTo>
                <a:lnTo>
                  <a:pt x="307213" y="140843"/>
                </a:lnTo>
                <a:lnTo>
                  <a:pt x="258064" y="140843"/>
                </a:lnTo>
                <a:lnTo>
                  <a:pt x="258064" y="91567"/>
                </a:lnTo>
                <a:lnTo>
                  <a:pt x="258953" y="81661"/>
                </a:lnTo>
                <a:lnTo>
                  <a:pt x="288290" y="45720"/>
                </a:lnTo>
                <a:lnTo>
                  <a:pt x="307213" y="42037"/>
                </a:lnTo>
                <a:lnTo>
                  <a:pt x="316992" y="42926"/>
                </a:lnTo>
                <a:lnTo>
                  <a:pt x="352806" y="72517"/>
                </a:lnTo>
                <a:lnTo>
                  <a:pt x="356362" y="91567"/>
                </a:lnTo>
                <a:lnTo>
                  <a:pt x="356362" y="14351"/>
                </a:lnTo>
                <a:lnTo>
                  <a:pt x="342265" y="6731"/>
                </a:lnTo>
                <a:lnTo>
                  <a:pt x="325374" y="1651"/>
                </a:lnTo>
                <a:lnTo>
                  <a:pt x="307213" y="0"/>
                </a:lnTo>
                <a:lnTo>
                  <a:pt x="289052" y="1651"/>
                </a:lnTo>
                <a:lnTo>
                  <a:pt x="242697" y="26670"/>
                </a:lnTo>
                <a:lnTo>
                  <a:pt x="217551" y="73279"/>
                </a:lnTo>
                <a:lnTo>
                  <a:pt x="215900" y="91567"/>
                </a:lnTo>
                <a:lnTo>
                  <a:pt x="215900" y="254254"/>
                </a:lnTo>
                <a:lnTo>
                  <a:pt x="217932" y="259207"/>
                </a:lnTo>
                <a:lnTo>
                  <a:pt x="221996" y="263017"/>
                </a:lnTo>
                <a:lnTo>
                  <a:pt x="226187" y="267208"/>
                </a:lnTo>
                <a:lnTo>
                  <a:pt x="231013" y="269240"/>
                </a:lnTo>
                <a:lnTo>
                  <a:pt x="242824" y="269240"/>
                </a:lnTo>
                <a:lnTo>
                  <a:pt x="247650" y="267208"/>
                </a:lnTo>
                <a:lnTo>
                  <a:pt x="251841" y="263017"/>
                </a:lnTo>
                <a:lnTo>
                  <a:pt x="255905" y="259207"/>
                </a:lnTo>
                <a:lnTo>
                  <a:pt x="258064" y="254254"/>
                </a:lnTo>
                <a:lnTo>
                  <a:pt x="258064" y="183134"/>
                </a:lnTo>
                <a:lnTo>
                  <a:pt x="307213" y="183134"/>
                </a:lnTo>
                <a:lnTo>
                  <a:pt x="357632" y="167894"/>
                </a:lnTo>
                <a:lnTo>
                  <a:pt x="384048" y="140843"/>
                </a:lnTo>
                <a:lnTo>
                  <a:pt x="391795" y="126619"/>
                </a:lnTo>
                <a:lnTo>
                  <a:pt x="396875" y="109728"/>
                </a:lnTo>
                <a:lnTo>
                  <a:pt x="398526" y="91567"/>
                </a:lnTo>
                <a:close/>
              </a:path>
              <a:path w="839470" h="269875">
                <a:moveTo>
                  <a:pt x="584962" y="15113"/>
                </a:moveTo>
                <a:lnTo>
                  <a:pt x="582930" y="10160"/>
                </a:lnTo>
                <a:lnTo>
                  <a:pt x="574802" y="2032"/>
                </a:lnTo>
                <a:lnTo>
                  <a:pt x="569849" y="0"/>
                </a:lnTo>
                <a:lnTo>
                  <a:pt x="432689" y="0"/>
                </a:lnTo>
                <a:lnTo>
                  <a:pt x="427736" y="2032"/>
                </a:lnTo>
                <a:lnTo>
                  <a:pt x="419481" y="10160"/>
                </a:lnTo>
                <a:lnTo>
                  <a:pt x="417449" y="15113"/>
                </a:lnTo>
                <a:lnTo>
                  <a:pt x="417449" y="26924"/>
                </a:lnTo>
                <a:lnTo>
                  <a:pt x="419481" y="31877"/>
                </a:lnTo>
                <a:lnTo>
                  <a:pt x="427736" y="40005"/>
                </a:lnTo>
                <a:lnTo>
                  <a:pt x="432689" y="42037"/>
                </a:lnTo>
                <a:lnTo>
                  <a:pt x="480187" y="42037"/>
                </a:lnTo>
                <a:lnTo>
                  <a:pt x="480187" y="254127"/>
                </a:lnTo>
                <a:lnTo>
                  <a:pt x="482219" y="259080"/>
                </a:lnTo>
                <a:lnTo>
                  <a:pt x="490347" y="267208"/>
                </a:lnTo>
                <a:lnTo>
                  <a:pt x="495300" y="269240"/>
                </a:lnTo>
                <a:lnTo>
                  <a:pt x="507111" y="269240"/>
                </a:lnTo>
                <a:lnTo>
                  <a:pt x="512064" y="267208"/>
                </a:lnTo>
                <a:lnTo>
                  <a:pt x="520192" y="259080"/>
                </a:lnTo>
                <a:lnTo>
                  <a:pt x="522224" y="254127"/>
                </a:lnTo>
                <a:lnTo>
                  <a:pt x="522224" y="42037"/>
                </a:lnTo>
                <a:lnTo>
                  <a:pt x="569849" y="42037"/>
                </a:lnTo>
                <a:lnTo>
                  <a:pt x="574802" y="40005"/>
                </a:lnTo>
                <a:lnTo>
                  <a:pt x="582930" y="31877"/>
                </a:lnTo>
                <a:lnTo>
                  <a:pt x="584962" y="26924"/>
                </a:lnTo>
                <a:lnTo>
                  <a:pt x="584962" y="15113"/>
                </a:lnTo>
                <a:close/>
              </a:path>
              <a:path w="839470" h="269875">
                <a:moveTo>
                  <a:pt x="657733" y="129413"/>
                </a:moveTo>
                <a:lnTo>
                  <a:pt x="655701" y="124460"/>
                </a:lnTo>
                <a:lnTo>
                  <a:pt x="647446" y="116205"/>
                </a:lnTo>
                <a:lnTo>
                  <a:pt x="642493" y="114173"/>
                </a:lnTo>
                <a:lnTo>
                  <a:pt x="577342" y="114173"/>
                </a:lnTo>
                <a:lnTo>
                  <a:pt x="572389" y="116205"/>
                </a:lnTo>
                <a:lnTo>
                  <a:pt x="564388" y="124460"/>
                </a:lnTo>
                <a:lnTo>
                  <a:pt x="562356" y="129413"/>
                </a:lnTo>
                <a:lnTo>
                  <a:pt x="562356" y="141351"/>
                </a:lnTo>
                <a:lnTo>
                  <a:pt x="564388" y="146304"/>
                </a:lnTo>
                <a:lnTo>
                  <a:pt x="568579" y="150114"/>
                </a:lnTo>
                <a:lnTo>
                  <a:pt x="572389" y="154305"/>
                </a:lnTo>
                <a:lnTo>
                  <a:pt x="577342" y="156337"/>
                </a:lnTo>
                <a:lnTo>
                  <a:pt x="642493" y="156337"/>
                </a:lnTo>
                <a:lnTo>
                  <a:pt x="647446" y="154305"/>
                </a:lnTo>
                <a:lnTo>
                  <a:pt x="655701" y="146304"/>
                </a:lnTo>
                <a:lnTo>
                  <a:pt x="657733" y="141351"/>
                </a:lnTo>
                <a:lnTo>
                  <a:pt x="657733" y="129413"/>
                </a:lnTo>
                <a:close/>
              </a:path>
              <a:path w="839470" h="269875">
                <a:moveTo>
                  <a:pt x="839216" y="191643"/>
                </a:moveTo>
                <a:lnTo>
                  <a:pt x="827786" y="149987"/>
                </a:lnTo>
                <a:lnTo>
                  <a:pt x="789559" y="123317"/>
                </a:lnTo>
                <a:lnTo>
                  <a:pt x="748284" y="110236"/>
                </a:lnTo>
                <a:lnTo>
                  <a:pt x="718439" y="78105"/>
                </a:lnTo>
                <a:lnTo>
                  <a:pt x="719074" y="70993"/>
                </a:lnTo>
                <a:lnTo>
                  <a:pt x="746760" y="43307"/>
                </a:lnTo>
                <a:lnTo>
                  <a:pt x="753872" y="42672"/>
                </a:lnTo>
                <a:lnTo>
                  <a:pt x="807593" y="42672"/>
                </a:lnTo>
                <a:lnTo>
                  <a:pt x="812546" y="40640"/>
                </a:lnTo>
                <a:lnTo>
                  <a:pt x="820674" y="32385"/>
                </a:lnTo>
                <a:lnTo>
                  <a:pt x="822706" y="27432"/>
                </a:lnTo>
                <a:lnTo>
                  <a:pt x="822706" y="15113"/>
                </a:lnTo>
                <a:lnTo>
                  <a:pt x="820674" y="10160"/>
                </a:lnTo>
                <a:lnTo>
                  <a:pt x="812546" y="2032"/>
                </a:lnTo>
                <a:lnTo>
                  <a:pt x="807593" y="0"/>
                </a:lnTo>
                <a:lnTo>
                  <a:pt x="755650" y="0"/>
                </a:lnTo>
                <a:lnTo>
                  <a:pt x="712470" y="12827"/>
                </a:lnTo>
                <a:lnTo>
                  <a:pt x="683260" y="48133"/>
                </a:lnTo>
                <a:lnTo>
                  <a:pt x="677545" y="78105"/>
                </a:lnTo>
                <a:lnTo>
                  <a:pt x="678815" y="92964"/>
                </a:lnTo>
                <a:lnTo>
                  <a:pt x="697865" y="127762"/>
                </a:lnTo>
                <a:lnTo>
                  <a:pt x="740664" y="149606"/>
                </a:lnTo>
                <a:lnTo>
                  <a:pt x="756031" y="154559"/>
                </a:lnTo>
                <a:lnTo>
                  <a:pt x="768096" y="158750"/>
                </a:lnTo>
                <a:lnTo>
                  <a:pt x="797306" y="183515"/>
                </a:lnTo>
                <a:lnTo>
                  <a:pt x="798322" y="191643"/>
                </a:lnTo>
                <a:lnTo>
                  <a:pt x="797687" y="198755"/>
                </a:lnTo>
                <a:lnTo>
                  <a:pt x="769874" y="226314"/>
                </a:lnTo>
                <a:lnTo>
                  <a:pt x="762889" y="227076"/>
                </a:lnTo>
                <a:lnTo>
                  <a:pt x="689991" y="227076"/>
                </a:lnTo>
                <a:lnTo>
                  <a:pt x="685038" y="229108"/>
                </a:lnTo>
                <a:lnTo>
                  <a:pt x="676783" y="237363"/>
                </a:lnTo>
                <a:lnTo>
                  <a:pt x="674751" y="242189"/>
                </a:lnTo>
                <a:lnTo>
                  <a:pt x="674751" y="254508"/>
                </a:lnTo>
                <a:lnTo>
                  <a:pt x="676783" y="259334"/>
                </a:lnTo>
                <a:lnTo>
                  <a:pt x="685038" y="267589"/>
                </a:lnTo>
                <a:lnTo>
                  <a:pt x="689991" y="269621"/>
                </a:lnTo>
                <a:lnTo>
                  <a:pt x="761111" y="269621"/>
                </a:lnTo>
                <a:lnTo>
                  <a:pt x="804164" y="256794"/>
                </a:lnTo>
                <a:lnTo>
                  <a:pt x="833501" y="221615"/>
                </a:lnTo>
                <a:lnTo>
                  <a:pt x="837692" y="207137"/>
                </a:lnTo>
                <a:lnTo>
                  <a:pt x="839216" y="191643"/>
                </a:lnTo>
                <a:close/>
              </a:path>
            </a:pathLst>
          </a:custGeom>
          <a:solidFill>
            <a:srgbClr val="221F1F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0" name="object 10" descr=""/>
          <p:cNvGrpSpPr/>
          <p:nvPr/>
        </p:nvGrpSpPr>
        <p:grpSpPr>
          <a:xfrm>
            <a:off x="4064508" y="664463"/>
            <a:ext cx="2197735" cy="725170"/>
            <a:chOff x="4064508" y="664463"/>
            <a:chExt cx="2197735" cy="725170"/>
          </a:xfrm>
        </p:grpSpPr>
        <p:sp>
          <p:nvSpPr>
            <p:cNvPr id="11" name="object 11" descr=""/>
            <p:cNvSpPr/>
            <p:nvPr/>
          </p:nvSpPr>
          <p:spPr>
            <a:xfrm>
              <a:off x="4146804" y="777239"/>
              <a:ext cx="384175" cy="510540"/>
            </a:xfrm>
            <a:custGeom>
              <a:avLst/>
              <a:gdLst/>
              <a:ahLst/>
              <a:cxnLst/>
              <a:rect l="l" t="t" r="r" b="b"/>
              <a:pathLst>
                <a:path w="384175" h="510540">
                  <a:moveTo>
                    <a:pt x="9398" y="0"/>
                  </a:moveTo>
                  <a:lnTo>
                    <a:pt x="5969" y="381"/>
                  </a:lnTo>
                  <a:lnTo>
                    <a:pt x="2032" y="5207"/>
                  </a:lnTo>
                  <a:lnTo>
                    <a:pt x="2413" y="8890"/>
                  </a:lnTo>
                  <a:lnTo>
                    <a:pt x="33274" y="31623"/>
                  </a:lnTo>
                  <a:lnTo>
                    <a:pt x="71120" y="51435"/>
                  </a:lnTo>
                  <a:lnTo>
                    <a:pt x="142875" y="78486"/>
                  </a:lnTo>
                  <a:lnTo>
                    <a:pt x="171069" y="88773"/>
                  </a:lnTo>
                  <a:lnTo>
                    <a:pt x="210820" y="107061"/>
                  </a:lnTo>
                  <a:lnTo>
                    <a:pt x="247269" y="130302"/>
                  </a:lnTo>
                  <a:lnTo>
                    <a:pt x="288163" y="169545"/>
                  </a:lnTo>
                  <a:lnTo>
                    <a:pt x="311150" y="204089"/>
                  </a:lnTo>
                  <a:lnTo>
                    <a:pt x="329184" y="248285"/>
                  </a:lnTo>
                  <a:lnTo>
                    <a:pt x="336296" y="290957"/>
                  </a:lnTo>
                  <a:lnTo>
                    <a:pt x="336423" y="300736"/>
                  </a:lnTo>
                  <a:lnTo>
                    <a:pt x="336042" y="309499"/>
                  </a:lnTo>
                  <a:lnTo>
                    <a:pt x="324358" y="358267"/>
                  </a:lnTo>
                  <a:lnTo>
                    <a:pt x="297561" y="405130"/>
                  </a:lnTo>
                  <a:lnTo>
                    <a:pt x="267589" y="436626"/>
                  </a:lnTo>
                  <a:lnTo>
                    <a:pt x="226695" y="462915"/>
                  </a:lnTo>
                  <a:lnTo>
                    <a:pt x="189357" y="476631"/>
                  </a:lnTo>
                  <a:lnTo>
                    <a:pt x="150876" y="482981"/>
                  </a:lnTo>
                  <a:lnTo>
                    <a:pt x="133223" y="483234"/>
                  </a:lnTo>
                  <a:lnTo>
                    <a:pt x="118999" y="482473"/>
                  </a:lnTo>
                  <a:lnTo>
                    <a:pt x="70485" y="471043"/>
                  </a:lnTo>
                  <a:lnTo>
                    <a:pt x="32512" y="450215"/>
                  </a:lnTo>
                  <a:lnTo>
                    <a:pt x="8509" y="429006"/>
                  </a:lnTo>
                  <a:lnTo>
                    <a:pt x="5334" y="428752"/>
                  </a:lnTo>
                  <a:lnTo>
                    <a:pt x="508" y="432434"/>
                  </a:lnTo>
                  <a:lnTo>
                    <a:pt x="0" y="435991"/>
                  </a:lnTo>
                  <a:lnTo>
                    <a:pt x="6731" y="444627"/>
                  </a:lnTo>
                  <a:lnTo>
                    <a:pt x="35306" y="471805"/>
                  </a:lnTo>
                  <a:lnTo>
                    <a:pt x="69596" y="492252"/>
                  </a:lnTo>
                  <a:lnTo>
                    <a:pt x="110236" y="505714"/>
                  </a:lnTo>
                  <a:lnTo>
                    <a:pt x="161036" y="510286"/>
                  </a:lnTo>
                  <a:lnTo>
                    <a:pt x="171831" y="509778"/>
                  </a:lnTo>
                  <a:lnTo>
                    <a:pt x="229997" y="498094"/>
                  </a:lnTo>
                  <a:lnTo>
                    <a:pt x="272288" y="479044"/>
                  </a:lnTo>
                  <a:lnTo>
                    <a:pt x="306197" y="455295"/>
                  </a:lnTo>
                  <a:lnTo>
                    <a:pt x="340741" y="419481"/>
                  </a:lnTo>
                  <a:lnTo>
                    <a:pt x="361950" y="386588"/>
                  </a:lnTo>
                  <a:lnTo>
                    <a:pt x="378079" y="344170"/>
                  </a:lnTo>
                  <a:lnTo>
                    <a:pt x="383667" y="301498"/>
                  </a:lnTo>
                  <a:lnTo>
                    <a:pt x="383413" y="288671"/>
                  </a:lnTo>
                  <a:lnTo>
                    <a:pt x="377698" y="250825"/>
                  </a:lnTo>
                  <a:lnTo>
                    <a:pt x="361696" y="207518"/>
                  </a:lnTo>
                  <a:lnTo>
                    <a:pt x="337693" y="168910"/>
                  </a:lnTo>
                  <a:lnTo>
                    <a:pt x="310261" y="138430"/>
                  </a:lnTo>
                  <a:lnTo>
                    <a:pt x="278765" y="112903"/>
                  </a:lnTo>
                  <a:lnTo>
                    <a:pt x="237744" y="88392"/>
                  </a:lnTo>
                  <a:lnTo>
                    <a:pt x="201549" y="72644"/>
                  </a:lnTo>
                  <a:lnTo>
                    <a:pt x="164338" y="60706"/>
                  </a:lnTo>
                  <a:lnTo>
                    <a:pt x="120396" y="48768"/>
                  </a:lnTo>
                  <a:lnTo>
                    <a:pt x="91567" y="40386"/>
                  </a:lnTo>
                  <a:lnTo>
                    <a:pt x="50165" y="24384"/>
                  </a:lnTo>
                  <a:lnTo>
                    <a:pt x="12192" y="1905"/>
                  </a:lnTo>
                  <a:lnTo>
                    <a:pt x="9398" y="0"/>
                  </a:lnTo>
                  <a:close/>
                </a:path>
              </a:pathLst>
            </a:custGeom>
            <a:solidFill>
              <a:srgbClr val="C1565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 descr=""/>
            <p:cNvSpPr/>
            <p:nvPr/>
          </p:nvSpPr>
          <p:spPr>
            <a:xfrm>
              <a:off x="4064508" y="664463"/>
              <a:ext cx="567055" cy="725170"/>
            </a:xfrm>
            <a:custGeom>
              <a:avLst/>
              <a:gdLst/>
              <a:ahLst/>
              <a:cxnLst/>
              <a:rect l="l" t="t" r="r" b="b"/>
              <a:pathLst>
                <a:path w="567054" h="725169">
                  <a:moveTo>
                    <a:pt x="62991" y="0"/>
                  </a:moveTo>
                  <a:lnTo>
                    <a:pt x="56387" y="3556"/>
                  </a:lnTo>
                  <a:lnTo>
                    <a:pt x="55117" y="8001"/>
                  </a:lnTo>
                  <a:lnTo>
                    <a:pt x="57022" y="11430"/>
                  </a:lnTo>
                  <a:lnTo>
                    <a:pt x="86232" y="48133"/>
                  </a:lnTo>
                  <a:lnTo>
                    <a:pt x="123824" y="75692"/>
                  </a:lnTo>
                  <a:lnTo>
                    <a:pt x="165226" y="96520"/>
                  </a:lnTo>
                  <a:lnTo>
                    <a:pt x="216153" y="114046"/>
                  </a:lnTo>
                  <a:lnTo>
                    <a:pt x="223773" y="115951"/>
                  </a:lnTo>
                  <a:lnTo>
                    <a:pt x="244220" y="121793"/>
                  </a:lnTo>
                  <a:lnTo>
                    <a:pt x="291210" y="138176"/>
                  </a:lnTo>
                  <a:lnTo>
                    <a:pt x="329564" y="155575"/>
                  </a:lnTo>
                  <a:lnTo>
                    <a:pt x="365632" y="176530"/>
                  </a:lnTo>
                  <a:lnTo>
                    <a:pt x="398398" y="200914"/>
                  </a:lnTo>
                  <a:lnTo>
                    <a:pt x="427608" y="229235"/>
                  </a:lnTo>
                  <a:lnTo>
                    <a:pt x="453008" y="260985"/>
                  </a:lnTo>
                  <a:lnTo>
                    <a:pt x="474090" y="295529"/>
                  </a:lnTo>
                  <a:lnTo>
                    <a:pt x="490346" y="332232"/>
                  </a:lnTo>
                  <a:lnTo>
                    <a:pt x="501268" y="370586"/>
                  </a:lnTo>
                  <a:lnTo>
                    <a:pt x="506221" y="409702"/>
                  </a:lnTo>
                  <a:lnTo>
                    <a:pt x="504951" y="448691"/>
                  </a:lnTo>
                  <a:lnTo>
                    <a:pt x="497077" y="486791"/>
                  </a:lnTo>
                  <a:lnTo>
                    <a:pt x="479932" y="528828"/>
                  </a:lnTo>
                  <a:lnTo>
                    <a:pt x="456564" y="564515"/>
                  </a:lnTo>
                  <a:lnTo>
                    <a:pt x="422528" y="601345"/>
                  </a:lnTo>
                  <a:lnTo>
                    <a:pt x="391032" y="626364"/>
                  </a:lnTo>
                  <a:lnTo>
                    <a:pt x="356361" y="647192"/>
                  </a:lnTo>
                  <a:lnTo>
                    <a:pt x="319023" y="662940"/>
                  </a:lnTo>
                  <a:lnTo>
                    <a:pt x="279907" y="673227"/>
                  </a:lnTo>
                  <a:lnTo>
                    <a:pt x="239775" y="677545"/>
                  </a:lnTo>
                  <a:lnTo>
                    <a:pt x="229615" y="677672"/>
                  </a:lnTo>
                  <a:lnTo>
                    <a:pt x="219455" y="677418"/>
                  </a:lnTo>
                  <a:lnTo>
                    <a:pt x="179323" y="672084"/>
                  </a:lnTo>
                  <a:lnTo>
                    <a:pt x="140334" y="660146"/>
                  </a:lnTo>
                  <a:lnTo>
                    <a:pt x="103631" y="641604"/>
                  </a:lnTo>
                  <a:lnTo>
                    <a:pt x="69976" y="616966"/>
                  </a:lnTo>
                  <a:lnTo>
                    <a:pt x="35940" y="581533"/>
                  </a:lnTo>
                  <a:lnTo>
                    <a:pt x="14858" y="548513"/>
                  </a:lnTo>
                  <a:lnTo>
                    <a:pt x="10667" y="546735"/>
                  </a:lnTo>
                  <a:lnTo>
                    <a:pt x="2412" y="549529"/>
                  </a:lnTo>
                  <a:lnTo>
                    <a:pt x="0" y="554228"/>
                  </a:lnTo>
                  <a:lnTo>
                    <a:pt x="2666" y="562229"/>
                  </a:lnTo>
                  <a:lnTo>
                    <a:pt x="21462" y="600583"/>
                  </a:lnTo>
                  <a:lnTo>
                    <a:pt x="49529" y="637667"/>
                  </a:lnTo>
                  <a:lnTo>
                    <a:pt x="84073" y="669417"/>
                  </a:lnTo>
                  <a:lnTo>
                    <a:pt x="124078" y="694944"/>
                  </a:lnTo>
                  <a:lnTo>
                    <a:pt x="168401" y="712978"/>
                  </a:lnTo>
                  <a:lnTo>
                    <a:pt x="215391" y="723011"/>
                  </a:lnTo>
                  <a:lnTo>
                    <a:pt x="251586" y="725043"/>
                  </a:lnTo>
                  <a:lnTo>
                    <a:pt x="263524" y="724789"/>
                  </a:lnTo>
                  <a:lnTo>
                    <a:pt x="311403" y="718820"/>
                  </a:lnTo>
                  <a:lnTo>
                    <a:pt x="357758" y="705612"/>
                  </a:lnTo>
                  <a:lnTo>
                    <a:pt x="401573" y="685546"/>
                  </a:lnTo>
                  <a:lnTo>
                    <a:pt x="442086" y="659638"/>
                  </a:lnTo>
                  <a:lnTo>
                    <a:pt x="478662" y="628142"/>
                  </a:lnTo>
                  <a:lnTo>
                    <a:pt x="510412" y="591439"/>
                  </a:lnTo>
                  <a:lnTo>
                    <a:pt x="532764" y="557276"/>
                  </a:lnTo>
                  <a:lnTo>
                    <a:pt x="551052" y="515873"/>
                  </a:lnTo>
                  <a:lnTo>
                    <a:pt x="562101" y="476123"/>
                  </a:lnTo>
                  <a:lnTo>
                    <a:pt x="566800" y="431038"/>
                  </a:lnTo>
                  <a:lnTo>
                    <a:pt x="566800" y="415670"/>
                  </a:lnTo>
                  <a:lnTo>
                    <a:pt x="553465" y="334518"/>
                  </a:lnTo>
                  <a:lnTo>
                    <a:pt x="535939" y="289433"/>
                  </a:lnTo>
                  <a:lnTo>
                    <a:pt x="512444" y="247522"/>
                  </a:lnTo>
                  <a:lnTo>
                    <a:pt x="483615" y="209296"/>
                  </a:lnTo>
                  <a:lnTo>
                    <a:pt x="449960" y="175387"/>
                  </a:lnTo>
                  <a:lnTo>
                    <a:pt x="412114" y="146177"/>
                  </a:lnTo>
                  <a:lnTo>
                    <a:pt x="371093" y="122682"/>
                  </a:lnTo>
                  <a:lnTo>
                    <a:pt x="328040" y="104139"/>
                  </a:lnTo>
                  <a:lnTo>
                    <a:pt x="283971" y="90170"/>
                  </a:lnTo>
                  <a:lnTo>
                    <a:pt x="246633" y="81534"/>
                  </a:lnTo>
                  <a:lnTo>
                    <a:pt x="217550" y="76327"/>
                  </a:lnTo>
                  <a:lnTo>
                    <a:pt x="196722" y="71882"/>
                  </a:lnTo>
                  <a:lnTo>
                    <a:pt x="142874" y="54736"/>
                  </a:lnTo>
                  <a:lnTo>
                    <a:pt x="105282" y="35687"/>
                  </a:lnTo>
                  <a:lnTo>
                    <a:pt x="73405" y="9017"/>
                  </a:lnTo>
                  <a:lnTo>
                    <a:pt x="66801" y="762"/>
                  </a:lnTo>
                  <a:lnTo>
                    <a:pt x="62991" y="0"/>
                  </a:lnTo>
                  <a:close/>
                </a:path>
              </a:pathLst>
            </a:custGeom>
            <a:solidFill>
              <a:srgbClr val="2C548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3" name="object 13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172712" y="915923"/>
              <a:ext cx="248412" cy="277368"/>
            </a:xfrm>
            <a:prstGeom prst="rect">
              <a:avLst/>
            </a:prstGeom>
          </p:spPr>
        </p:pic>
        <p:sp>
          <p:nvSpPr>
            <p:cNvPr id="14" name="object 14" descr=""/>
            <p:cNvSpPr/>
            <p:nvPr/>
          </p:nvSpPr>
          <p:spPr>
            <a:xfrm>
              <a:off x="4620768" y="1248155"/>
              <a:ext cx="1641475" cy="24130"/>
            </a:xfrm>
            <a:custGeom>
              <a:avLst/>
              <a:gdLst/>
              <a:ahLst/>
              <a:cxnLst/>
              <a:rect l="l" t="t" r="r" b="b"/>
              <a:pathLst>
                <a:path w="1641475" h="24130">
                  <a:moveTo>
                    <a:pt x="1641093" y="0"/>
                  </a:moveTo>
                  <a:lnTo>
                    <a:pt x="17144" y="0"/>
                  </a:lnTo>
                  <a:lnTo>
                    <a:pt x="8762" y="12192"/>
                  </a:lnTo>
                  <a:lnTo>
                    <a:pt x="0" y="23876"/>
                  </a:lnTo>
                  <a:lnTo>
                    <a:pt x="1641093" y="23876"/>
                  </a:lnTo>
                  <a:lnTo>
                    <a:pt x="1641093" y="0"/>
                  </a:lnTo>
                  <a:close/>
                </a:path>
              </a:pathLst>
            </a:custGeom>
            <a:solidFill>
              <a:srgbClr val="C1565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4599432" y="1271015"/>
              <a:ext cx="1662430" cy="24130"/>
            </a:xfrm>
            <a:custGeom>
              <a:avLst/>
              <a:gdLst/>
              <a:ahLst/>
              <a:cxnLst/>
              <a:rect l="l" t="t" r="r" b="b"/>
              <a:pathLst>
                <a:path w="1662429" h="24130">
                  <a:moveTo>
                    <a:pt x="1662176" y="0"/>
                  </a:moveTo>
                  <a:lnTo>
                    <a:pt x="20065" y="0"/>
                  </a:lnTo>
                  <a:lnTo>
                    <a:pt x="13588" y="8128"/>
                  </a:lnTo>
                  <a:lnTo>
                    <a:pt x="3556" y="20193"/>
                  </a:lnTo>
                  <a:lnTo>
                    <a:pt x="0" y="23876"/>
                  </a:lnTo>
                  <a:lnTo>
                    <a:pt x="1662176" y="23876"/>
                  </a:lnTo>
                  <a:lnTo>
                    <a:pt x="1662176" y="0"/>
                  </a:lnTo>
                  <a:close/>
                </a:path>
              </a:pathLst>
            </a:custGeom>
            <a:solidFill>
              <a:srgbClr val="F6DF8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4576572" y="1293875"/>
              <a:ext cx="1685289" cy="24130"/>
            </a:xfrm>
            <a:custGeom>
              <a:avLst/>
              <a:gdLst/>
              <a:ahLst/>
              <a:cxnLst/>
              <a:rect l="l" t="t" r="r" b="b"/>
              <a:pathLst>
                <a:path w="1685289" h="24130">
                  <a:moveTo>
                    <a:pt x="1685289" y="0"/>
                  </a:moveTo>
                  <a:lnTo>
                    <a:pt x="23748" y="0"/>
                  </a:lnTo>
                  <a:lnTo>
                    <a:pt x="5714" y="18923"/>
                  </a:lnTo>
                  <a:lnTo>
                    <a:pt x="0" y="23876"/>
                  </a:lnTo>
                  <a:lnTo>
                    <a:pt x="1685289" y="23876"/>
                  </a:lnTo>
                  <a:lnTo>
                    <a:pt x="1685289" y="0"/>
                  </a:lnTo>
                  <a:close/>
                </a:path>
              </a:pathLst>
            </a:custGeom>
            <a:solidFill>
              <a:srgbClr val="0099D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4547616" y="1316735"/>
              <a:ext cx="1714500" cy="24130"/>
            </a:xfrm>
            <a:custGeom>
              <a:avLst/>
              <a:gdLst/>
              <a:ahLst/>
              <a:cxnLst/>
              <a:rect l="l" t="t" r="r" b="b"/>
              <a:pathLst>
                <a:path w="1714500" h="24130">
                  <a:moveTo>
                    <a:pt x="1714118" y="0"/>
                  </a:moveTo>
                  <a:lnTo>
                    <a:pt x="28447" y="0"/>
                  </a:lnTo>
                  <a:lnTo>
                    <a:pt x="13080" y="13335"/>
                  </a:lnTo>
                  <a:lnTo>
                    <a:pt x="0" y="23876"/>
                  </a:lnTo>
                  <a:lnTo>
                    <a:pt x="1714118" y="23876"/>
                  </a:lnTo>
                  <a:lnTo>
                    <a:pt x="1714118" y="0"/>
                  </a:lnTo>
                  <a:close/>
                </a:path>
              </a:pathLst>
            </a:custGeom>
            <a:solidFill>
              <a:srgbClr val="2C548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4610100" y="880871"/>
              <a:ext cx="1651635" cy="22860"/>
            </a:xfrm>
            <a:custGeom>
              <a:avLst/>
              <a:gdLst/>
              <a:ahLst/>
              <a:cxnLst/>
              <a:rect l="l" t="t" r="r" b="b"/>
              <a:pathLst>
                <a:path w="1651635" h="22859">
                  <a:moveTo>
                    <a:pt x="1651508" y="0"/>
                  </a:moveTo>
                  <a:lnTo>
                    <a:pt x="0" y="0"/>
                  </a:lnTo>
                  <a:lnTo>
                    <a:pt x="8763" y="11049"/>
                  </a:lnTo>
                  <a:lnTo>
                    <a:pt x="17018" y="22352"/>
                  </a:lnTo>
                  <a:lnTo>
                    <a:pt x="1651508" y="22352"/>
                  </a:lnTo>
                  <a:lnTo>
                    <a:pt x="1651508" y="0"/>
                  </a:lnTo>
                  <a:close/>
                </a:path>
              </a:pathLst>
            </a:custGeom>
            <a:solidFill>
              <a:srgbClr val="C1565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4590288" y="858011"/>
              <a:ext cx="1671320" cy="22860"/>
            </a:xfrm>
            <a:custGeom>
              <a:avLst/>
              <a:gdLst/>
              <a:ahLst/>
              <a:cxnLst/>
              <a:rect l="l" t="t" r="r" b="b"/>
              <a:pathLst>
                <a:path w="1671320" h="22859">
                  <a:moveTo>
                    <a:pt x="1671319" y="0"/>
                  </a:moveTo>
                  <a:lnTo>
                    <a:pt x="0" y="0"/>
                  </a:lnTo>
                  <a:lnTo>
                    <a:pt x="10159" y="11049"/>
                  </a:lnTo>
                  <a:lnTo>
                    <a:pt x="19811" y="22352"/>
                  </a:lnTo>
                  <a:lnTo>
                    <a:pt x="1671319" y="22352"/>
                  </a:lnTo>
                  <a:lnTo>
                    <a:pt x="1671319" y="0"/>
                  </a:lnTo>
                  <a:close/>
                </a:path>
              </a:pathLst>
            </a:custGeom>
            <a:solidFill>
              <a:srgbClr val="F6DF8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4567428" y="835151"/>
              <a:ext cx="1694814" cy="22860"/>
            </a:xfrm>
            <a:custGeom>
              <a:avLst/>
              <a:gdLst/>
              <a:ahLst/>
              <a:cxnLst/>
              <a:rect l="l" t="t" r="r" b="b"/>
              <a:pathLst>
                <a:path w="1694814" h="22859">
                  <a:moveTo>
                    <a:pt x="1694561" y="0"/>
                  </a:moveTo>
                  <a:lnTo>
                    <a:pt x="0" y="0"/>
                  </a:lnTo>
                  <a:lnTo>
                    <a:pt x="11811" y="10922"/>
                  </a:lnTo>
                  <a:lnTo>
                    <a:pt x="23113" y="22352"/>
                  </a:lnTo>
                  <a:lnTo>
                    <a:pt x="1694561" y="22352"/>
                  </a:lnTo>
                  <a:lnTo>
                    <a:pt x="1694561" y="0"/>
                  </a:lnTo>
                  <a:close/>
                </a:path>
              </a:pathLst>
            </a:custGeom>
            <a:solidFill>
              <a:srgbClr val="0099D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4539996" y="812291"/>
              <a:ext cx="1722120" cy="22860"/>
            </a:xfrm>
            <a:custGeom>
              <a:avLst/>
              <a:gdLst/>
              <a:ahLst/>
              <a:cxnLst/>
              <a:rect l="l" t="t" r="r" b="b"/>
              <a:pathLst>
                <a:path w="1722120" h="22859">
                  <a:moveTo>
                    <a:pt x="1721865" y="0"/>
                  </a:moveTo>
                  <a:lnTo>
                    <a:pt x="0" y="0"/>
                  </a:lnTo>
                  <a:lnTo>
                    <a:pt x="13842" y="10922"/>
                  </a:lnTo>
                  <a:lnTo>
                    <a:pt x="27177" y="22352"/>
                  </a:lnTo>
                  <a:lnTo>
                    <a:pt x="1721865" y="22352"/>
                  </a:lnTo>
                  <a:lnTo>
                    <a:pt x="1721865" y="0"/>
                  </a:lnTo>
                  <a:close/>
                </a:path>
              </a:pathLst>
            </a:custGeom>
            <a:solidFill>
              <a:srgbClr val="2C548B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2" name="object 22"/>
          <p:cNvSpPr txBox="1">
            <a:spLocks noGrp="1"/>
          </p:cNvSpPr>
          <p:nvPr>
            <p:ph type="title"/>
          </p:nvPr>
        </p:nvSpPr>
        <p:spPr>
          <a:xfrm>
            <a:off x="3992371" y="1854200"/>
            <a:ext cx="3606800" cy="33083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2000" spc="130">
                <a:solidFill>
                  <a:srgbClr val="BA0003"/>
                </a:solidFill>
              </a:rPr>
              <a:t>Questions</a:t>
            </a:r>
            <a:r>
              <a:rPr dirty="0" sz="2000" spc="225">
                <a:solidFill>
                  <a:srgbClr val="BA0003"/>
                </a:solidFill>
              </a:rPr>
              <a:t> </a:t>
            </a:r>
            <a:r>
              <a:rPr dirty="0" sz="2000" spc="120">
                <a:solidFill>
                  <a:srgbClr val="BA0003"/>
                </a:solidFill>
              </a:rPr>
              <a:t>about</a:t>
            </a:r>
            <a:r>
              <a:rPr dirty="0" sz="2000" spc="200">
                <a:solidFill>
                  <a:srgbClr val="BA0003"/>
                </a:solidFill>
              </a:rPr>
              <a:t> </a:t>
            </a:r>
            <a:r>
              <a:rPr dirty="0" sz="2000" spc="140">
                <a:solidFill>
                  <a:srgbClr val="BA0003"/>
                </a:solidFill>
              </a:rPr>
              <a:t>APT-</a:t>
            </a:r>
            <a:r>
              <a:rPr dirty="0" sz="2000" spc="150">
                <a:solidFill>
                  <a:srgbClr val="BA0003"/>
                </a:solidFill>
              </a:rPr>
              <a:t>Sepsis?</a:t>
            </a:r>
            <a:endParaRPr sz="2000"/>
          </a:p>
        </p:txBody>
      </p:sp>
      <p:sp>
        <p:nvSpPr>
          <p:cNvPr id="23" name="object 23" descr="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31700"/>
              </a:lnSpc>
              <a:spcBef>
                <a:spcPts val="100"/>
              </a:spcBef>
            </a:pPr>
            <a:r>
              <a:rPr dirty="0" spc="50"/>
              <a:t>Please</a:t>
            </a:r>
            <a:r>
              <a:rPr dirty="0" spc="220"/>
              <a:t> </a:t>
            </a:r>
            <a:r>
              <a:rPr dirty="0" spc="75"/>
              <a:t>contact</a:t>
            </a:r>
            <a:r>
              <a:rPr dirty="0" spc="210"/>
              <a:t> </a:t>
            </a:r>
            <a:r>
              <a:rPr dirty="0"/>
              <a:t>your</a:t>
            </a:r>
            <a:r>
              <a:rPr dirty="0" spc="114"/>
              <a:t> </a:t>
            </a:r>
            <a:r>
              <a:rPr dirty="0"/>
              <a:t>local</a:t>
            </a:r>
            <a:r>
              <a:rPr dirty="0" spc="204"/>
              <a:t> </a:t>
            </a:r>
            <a:r>
              <a:rPr dirty="0" spc="45"/>
              <a:t>central</a:t>
            </a:r>
            <a:r>
              <a:rPr dirty="0" spc="190"/>
              <a:t> </a:t>
            </a:r>
            <a:r>
              <a:rPr dirty="0" spc="55"/>
              <a:t>APT-</a:t>
            </a:r>
            <a:r>
              <a:rPr dirty="0" spc="90"/>
              <a:t>Sepsis</a:t>
            </a:r>
            <a:r>
              <a:rPr dirty="0" spc="295"/>
              <a:t> </a:t>
            </a:r>
            <a:r>
              <a:rPr dirty="0" spc="50"/>
              <a:t>hub</a:t>
            </a:r>
            <a:r>
              <a:rPr dirty="0" spc="295"/>
              <a:t> </a:t>
            </a:r>
            <a:r>
              <a:rPr dirty="0"/>
              <a:t>team</a:t>
            </a:r>
            <a:r>
              <a:rPr dirty="0" spc="220"/>
              <a:t> </a:t>
            </a:r>
            <a:r>
              <a:rPr dirty="0"/>
              <a:t>if</a:t>
            </a:r>
            <a:r>
              <a:rPr dirty="0" spc="120"/>
              <a:t> </a:t>
            </a:r>
            <a:r>
              <a:rPr dirty="0"/>
              <a:t>you</a:t>
            </a:r>
            <a:r>
              <a:rPr dirty="0" spc="204"/>
              <a:t> </a:t>
            </a:r>
            <a:r>
              <a:rPr dirty="0" spc="-20"/>
              <a:t>have </a:t>
            </a:r>
            <a:r>
              <a:rPr dirty="0"/>
              <a:t>any</a:t>
            </a:r>
            <a:r>
              <a:rPr dirty="0" spc="160"/>
              <a:t> </a:t>
            </a:r>
            <a:r>
              <a:rPr dirty="0" spc="60"/>
              <a:t>questions</a:t>
            </a:r>
            <a:r>
              <a:rPr dirty="0" spc="215"/>
              <a:t> </a:t>
            </a:r>
            <a:r>
              <a:rPr dirty="0"/>
              <a:t>or</a:t>
            </a:r>
            <a:r>
              <a:rPr dirty="0" spc="120"/>
              <a:t> </a:t>
            </a:r>
            <a:r>
              <a:rPr dirty="0" spc="60"/>
              <a:t>suggestions</a:t>
            </a:r>
            <a:r>
              <a:rPr dirty="0" spc="240"/>
              <a:t> </a:t>
            </a:r>
            <a:r>
              <a:rPr dirty="0" spc="55"/>
              <a:t>about</a:t>
            </a:r>
            <a:r>
              <a:rPr dirty="0" spc="160"/>
              <a:t> </a:t>
            </a:r>
            <a:r>
              <a:rPr dirty="0"/>
              <a:t>the</a:t>
            </a:r>
            <a:r>
              <a:rPr dirty="0" spc="254"/>
              <a:t> </a:t>
            </a:r>
            <a:r>
              <a:rPr dirty="0" spc="55"/>
              <a:t>APT-</a:t>
            </a:r>
            <a:r>
              <a:rPr dirty="0" spc="90"/>
              <a:t>Sepsis</a:t>
            </a:r>
            <a:r>
              <a:rPr dirty="0" spc="265"/>
              <a:t> </a:t>
            </a:r>
            <a:r>
              <a:rPr dirty="0" spc="35"/>
              <a:t>Programme</a:t>
            </a:r>
          </a:p>
          <a:p>
            <a:pPr>
              <a:lnSpc>
                <a:spcPct val="100000"/>
              </a:lnSpc>
              <a:spcBef>
                <a:spcPts val="969"/>
              </a:spcBef>
            </a:pPr>
          </a:p>
          <a:p>
            <a:pPr marL="12700">
              <a:lnSpc>
                <a:spcPct val="100000"/>
              </a:lnSpc>
            </a:pPr>
            <a:r>
              <a:rPr dirty="0" spc="-10" b="1">
                <a:latin typeface="Calibri"/>
                <a:cs typeface="Calibri"/>
              </a:rPr>
              <a:t>Malawi:</a:t>
            </a:r>
          </a:p>
          <a:p>
            <a:pPr marL="12700">
              <a:lnSpc>
                <a:spcPct val="100000"/>
              </a:lnSpc>
              <a:spcBef>
                <a:spcPts val="505"/>
              </a:spcBef>
            </a:pPr>
            <a:r>
              <a:rPr dirty="0"/>
              <a:t>Regina</a:t>
            </a:r>
            <a:r>
              <a:rPr dirty="0" spc="300"/>
              <a:t> </a:t>
            </a:r>
            <a:r>
              <a:rPr dirty="0"/>
              <a:t>Makuluni:</a:t>
            </a:r>
            <a:r>
              <a:rPr dirty="0" spc="235"/>
              <a:t> </a:t>
            </a:r>
            <a:r>
              <a:rPr dirty="0" u="sng" spc="-10">
                <a:uFill>
                  <a:solidFill>
                    <a:srgbClr val="221F1F"/>
                  </a:solidFill>
                </a:uFill>
                <a:hlinkClick r:id="rId8"/>
              </a:rPr>
              <a:t>rmakuluni@mlw.mw</a:t>
            </a:r>
          </a:p>
          <a:p>
            <a:pPr>
              <a:lnSpc>
                <a:spcPct val="100000"/>
              </a:lnSpc>
              <a:spcBef>
                <a:spcPts val="810"/>
              </a:spcBef>
            </a:p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pc="-10" b="1">
                <a:latin typeface="Calibri"/>
                <a:cs typeface="Calibri"/>
              </a:rPr>
              <a:t>Uganda:</a:t>
            </a:r>
          </a:p>
          <a:p>
            <a:pPr marL="12700">
              <a:lnSpc>
                <a:spcPct val="100000"/>
              </a:lnSpc>
              <a:spcBef>
                <a:spcPts val="505"/>
              </a:spcBef>
            </a:pPr>
            <a:r>
              <a:rPr dirty="0"/>
              <a:t>Peace</a:t>
            </a:r>
            <a:r>
              <a:rPr dirty="0" spc="215"/>
              <a:t> </a:t>
            </a:r>
            <a:r>
              <a:rPr dirty="0"/>
              <a:t>Okwaro:</a:t>
            </a:r>
            <a:r>
              <a:rPr dirty="0" spc="220"/>
              <a:t> </a:t>
            </a:r>
            <a:r>
              <a:rPr dirty="0" u="sng" spc="-10">
                <a:uFill>
                  <a:solidFill>
                    <a:srgbClr val="221F1F"/>
                  </a:solidFill>
                </a:uFill>
              </a:rPr>
              <a:t>POkwaro</a:t>
            </a:r>
            <a:r>
              <a:rPr dirty="0" u="sng" spc="-10">
                <a:uFill>
                  <a:solidFill>
                    <a:srgbClr val="221F1F"/>
                  </a:solidFill>
                </a:uFill>
                <a:hlinkClick r:id="rId9"/>
              </a:rPr>
              <a:t>@idi.co.ug</a:t>
            </a:r>
          </a:p>
        </p:txBody>
      </p:sp>
      <p:pic>
        <p:nvPicPr>
          <p:cNvPr id="24" name="object 24" descr="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9813035" y="6597395"/>
            <a:ext cx="707135" cy="297180"/>
          </a:xfrm>
          <a:prstGeom prst="rect">
            <a:avLst/>
          </a:prstGeom>
        </p:spPr>
      </p:pic>
      <p:pic>
        <p:nvPicPr>
          <p:cNvPr id="25" name="object 25" descr="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7495031" y="5811011"/>
            <a:ext cx="601979" cy="413003"/>
          </a:xfrm>
          <a:prstGeom prst="rect">
            <a:avLst/>
          </a:prstGeom>
        </p:spPr>
      </p:pic>
      <p:pic>
        <p:nvPicPr>
          <p:cNvPr id="26" name="object 26" descr="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4751854" y="6603626"/>
            <a:ext cx="604972" cy="290859"/>
          </a:xfrm>
          <a:prstGeom prst="rect">
            <a:avLst/>
          </a:prstGeom>
        </p:spPr>
      </p:pic>
      <p:pic>
        <p:nvPicPr>
          <p:cNvPr id="27" name="object 27" descr="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6441947" y="6554723"/>
            <a:ext cx="461772" cy="338328"/>
          </a:xfrm>
          <a:prstGeom prst="rect">
            <a:avLst/>
          </a:prstGeom>
        </p:spPr>
      </p:pic>
      <p:pic>
        <p:nvPicPr>
          <p:cNvPr id="28" name="object 28" descr="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3858767" y="5765291"/>
            <a:ext cx="408432" cy="435863"/>
          </a:xfrm>
          <a:prstGeom prst="rect">
            <a:avLst/>
          </a:prstGeom>
        </p:spPr>
      </p:pic>
      <p:pic>
        <p:nvPicPr>
          <p:cNvPr id="29" name="object 29" descr="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5436108" y="5814059"/>
            <a:ext cx="377951" cy="437388"/>
          </a:xfrm>
          <a:prstGeom prst="rect">
            <a:avLst/>
          </a:prstGeom>
        </p:spPr>
      </p:pic>
      <p:pic>
        <p:nvPicPr>
          <p:cNvPr id="30" name="object 30" descr="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8417052" y="5771388"/>
            <a:ext cx="361188" cy="473964"/>
          </a:xfrm>
          <a:prstGeom prst="rect">
            <a:avLst/>
          </a:prstGeom>
        </p:spPr>
      </p:pic>
      <p:pic>
        <p:nvPicPr>
          <p:cNvPr id="31" name="object 31" descr="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7078980" y="6658355"/>
            <a:ext cx="598931" cy="176784"/>
          </a:xfrm>
          <a:prstGeom prst="rect">
            <a:avLst/>
          </a:prstGeom>
        </p:spPr>
      </p:pic>
      <p:pic>
        <p:nvPicPr>
          <p:cNvPr id="32" name="object 32" descr="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4668011" y="5774435"/>
            <a:ext cx="403860" cy="432816"/>
          </a:xfrm>
          <a:prstGeom prst="rect">
            <a:avLst/>
          </a:prstGeom>
        </p:spPr>
      </p:pic>
      <p:pic>
        <p:nvPicPr>
          <p:cNvPr id="33" name="object 33" descr="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7857743" y="6637019"/>
            <a:ext cx="743711" cy="248411"/>
          </a:xfrm>
          <a:prstGeom prst="rect">
            <a:avLst/>
          </a:prstGeom>
        </p:spPr>
      </p:pic>
      <p:pic>
        <p:nvPicPr>
          <p:cNvPr id="34" name="object 34" descr="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5536691" y="6675119"/>
            <a:ext cx="710184" cy="167639"/>
          </a:xfrm>
          <a:prstGeom prst="rect">
            <a:avLst/>
          </a:prstGeom>
        </p:spPr>
      </p:pic>
      <p:pic>
        <p:nvPicPr>
          <p:cNvPr id="35" name="object 35" descr="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3860291" y="6641592"/>
            <a:ext cx="743712" cy="192023"/>
          </a:xfrm>
          <a:prstGeom prst="rect">
            <a:avLst/>
          </a:prstGeom>
        </p:spPr>
      </p:pic>
      <p:pic>
        <p:nvPicPr>
          <p:cNvPr id="36" name="object 36" descr="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9968483" y="5775959"/>
            <a:ext cx="451103" cy="463295"/>
          </a:xfrm>
          <a:prstGeom prst="rect">
            <a:avLst/>
          </a:prstGeom>
        </p:spPr>
      </p:pic>
      <p:grpSp>
        <p:nvGrpSpPr>
          <p:cNvPr id="37" name="object 37" descr=""/>
          <p:cNvGrpSpPr/>
          <p:nvPr/>
        </p:nvGrpSpPr>
        <p:grpSpPr>
          <a:xfrm>
            <a:off x="6777228" y="5829300"/>
            <a:ext cx="451484" cy="390525"/>
            <a:chOff x="6777228" y="5829300"/>
            <a:chExt cx="451484" cy="390525"/>
          </a:xfrm>
        </p:grpSpPr>
        <p:pic>
          <p:nvPicPr>
            <p:cNvPr id="38" name="object 38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6792468" y="5844540"/>
              <a:ext cx="129540" cy="268223"/>
            </a:xfrm>
            <a:prstGeom prst="rect">
              <a:avLst/>
            </a:prstGeom>
          </p:spPr>
        </p:pic>
        <p:pic>
          <p:nvPicPr>
            <p:cNvPr id="39" name="object 39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6922008" y="5829300"/>
              <a:ext cx="306324" cy="341375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6777228" y="6121908"/>
              <a:ext cx="451103" cy="97536"/>
            </a:xfrm>
            <a:prstGeom prst="rect">
              <a:avLst/>
            </a:prstGeom>
          </p:spPr>
        </p:pic>
      </p:grpSp>
      <p:pic>
        <p:nvPicPr>
          <p:cNvPr id="41" name="object 41" descr="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6155435" y="5838444"/>
            <a:ext cx="484632" cy="422148"/>
          </a:xfrm>
          <a:prstGeom prst="rect">
            <a:avLst/>
          </a:prstGeom>
        </p:spPr>
      </p:pic>
      <p:sp>
        <p:nvSpPr>
          <p:cNvPr id="42" name="object 42" descr=""/>
          <p:cNvSpPr/>
          <p:nvPr/>
        </p:nvSpPr>
        <p:spPr>
          <a:xfrm>
            <a:off x="6698742" y="5833109"/>
            <a:ext cx="0" cy="421005"/>
          </a:xfrm>
          <a:custGeom>
            <a:avLst/>
            <a:gdLst/>
            <a:ahLst/>
            <a:cxnLst/>
            <a:rect l="l" t="t" r="r" b="b"/>
            <a:pathLst>
              <a:path w="0" h="421004">
                <a:moveTo>
                  <a:pt x="0" y="0"/>
                </a:moveTo>
                <a:lnTo>
                  <a:pt x="0" y="420497"/>
                </a:lnTo>
              </a:path>
            </a:pathLst>
          </a:custGeom>
          <a:ln w="4572">
            <a:solidFill>
              <a:srgbClr val="221F1F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43" name="object 43" descr=""/>
          <p:cNvGrpSpPr/>
          <p:nvPr/>
        </p:nvGrpSpPr>
        <p:grpSpPr>
          <a:xfrm>
            <a:off x="9204959" y="5814059"/>
            <a:ext cx="400685" cy="401955"/>
            <a:chOff x="9204959" y="5814059"/>
            <a:chExt cx="400685" cy="401955"/>
          </a:xfrm>
        </p:grpSpPr>
        <p:sp>
          <p:nvSpPr>
            <p:cNvPr id="44" name="object 44" descr=""/>
            <p:cNvSpPr/>
            <p:nvPr/>
          </p:nvSpPr>
          <p:spPr>
            <a:xfrm>
              <a:off x="9204960" y="5814059"/>
              <a:ext cx="400685" cy="401955"/>
            </a:xfrm>
            <a:custGeom>
              <a:avLst/>
              <a:gdLst/>
              <a:ahLst/>
              <a:cxnLst/>
              <a:rect l="l" t="t" r="r" b="b"/>
              <a:pathLst>
                <a:path w="400684" h="401954">
                  <a:moveTo>
                    <a:pt x="139446" y="322199"/>
                  </a:moveTo>
                  <a:lnTo>
                    <a:pt x="137033" y="319532"/>
                  </a:lnTo>
                  <a:lnTo>
                    <a:pt x="129667" y="319532"/>
                  </a:lnTo>
                  <a:lnTo>
                    <a:pt x="127381" y="321691"/>
                  </a:lnTo>
                  <a:lnTo>
                    <a:pt x="126746" y="325755"/>
                  </a:lnTo>
                  <a:lnTo>
                    <a:pt x="139446" y="325755"/>
                  </a:lnTo>
                  <a:lnTo>
                    <a:pt x="139446" y="322199"/>
                  </a:lnTo>
                  <a:close/>
                </a:path>
                <a:path w="400684" h="401954">
                  <a:moveTo>
                    <a:pt x="150495" y="332486"/>
                  </a:moveTo>
                  <a:lnTo>
                    <a:pt x="126746" y="332486"/>
                  </a:lnTo>
                  <a:lnTo>
                    <a:pt x="127000" y="335915"/>
                  </a:lnTo>
                  <a:lnTo>
                    <a:pt x="127000" y="336550"/>
                  </a:lnTo>
                  <a:lnTo>
                    <a:pt x="129286" y="339471"/>
                  </a:lnTo>
                  <a:lnTo>
                    <a:pt x="135509" y="339471"/>
                  </a:lnTo>
                  <a:lnTo>
                    <a:pt x="137922" y="338709"/>
                  </a:lnTo>
                  <a:lnTo>
                    <a:pt x="139065" y="336931"/>
                  </a:lnTo>
                  <a:lnTo>
                    <a:pt x="150495" y="336931"/>
                  </a:lnTo>
                  <a:lnTo>
                    <a:pt x="150495" y="332486"/>
                  </a:lnTo>
                  <a:close/>
                </a:path>
                <a:path w="400684" h="401954">
                  <a:moveTo>
                    <a:pt x="213487" y="326136"/>
                  </a:moveTo>
                  <a:lnTo>
                    <a:pt x="202692" y="326136"/>
                  </a:lnTo>
                  <a:lnTo>
                    <a:pt x="202692" y="322707"/>
                  </a:lnTo>
                  <a:lnTo>
                    <a:pt x="200914" y="320675"/>
                  </a:lnTo>
                  <a:lnTo>
                    <a:pt x="193040" y="320675"/>
                  </a:lnTo>
                  <a:lnTo>
                    <a:pt x="192151" y="324739"/>
                  </a:lnTo>
                  <a:lnTo>
                    <a:pt x="192024" y="335153"/>
                  </a:lnTo>
                  <a:lnTo>
                    <a:pt x="193421" y="338328"/>
                  </a:lnTo>
                  <a:lnTo>
                    <a:pt x="200914" y="338328"/>
                  </a:lnTo>
                  <a:lnTo>
                    <a:pt x="202692" y="335915"/>
                  </a:lnTo>
                  <a:lnTo>
                    <a:pt x="202946" y="333121"/>
                  </a:lnTo>
                  <a:lnTo>
                    <a:pt x="213487" y="333121"/>
                  </a:lnTo>
                  <a:lnTo>
                    <a:pt x="213360" y="331978"/>
                  </a:lnTo>
                  <a:lnTo>
                    <a:pt x="213360" y="326771"/>
                  </a:lnTo>
                  <a:lnTo>
                    <a:pt x="213487" y="326136"/>
                  </a:lnTo>
                  <a:close/>
                </a:path>
                <a:path w="400684" h="401954">
                  <a:moveTo>
                    <a:pt x="237363" y="333756"/>
                  </a:moveTo>
                  <a:lnTo>
                    <a:pt x="237236" y="324358"/>
                  </a:lnTo>
                  <a:lnTo>
                    <a:pt x="236728" y="320675"/>
                  </a:lnTo>
                  <a:lnTo>
                    <a:pt x="226695" y="320675"/>
                  </a:lnTo>
                  <a:lnTo>
                    <a:pt x="226060" y="324358"/>
                  </a:lnTo>
                  <a:lnTo>
                    <a:pt x="226060" y="333756"/>
                  </a:lnTo>
                  <a:lnTo>
                    <a:pt x="226695" y="338328"/>
                  </a:lnTo>
                  <a:lnTo>
                    <a:pt x="236728" y="338328"/>
                  </a:lnTo>
                  <a:lnTo>
                    <a:pt x="237363" y="333756"/>
                  </a:lnTo>
                  <a:close/>
                </a:path>
                <a:path w="400684" h="401954">
                  <a:moveTo>
                    <a:pt x="330200" y="322199"/>
                  </a:moveTo>
                  <a:lnTo>
                    <a:pt x="327914" y="319532"/>
                  </a:lnTo>
                  <a:lnTo>
                    <a:pt x="320548" y="319532"/>
                  </a:lnTo>
                  <a:lnTo>
                    <a:pt x="318262" y="321691"/>
                  </a:lnTo>
                  <a:lnTo>
                    <a:pt x="317500" y="325755"/>
                  </a:lnTo>
                  <a:lnTo>
                    <a:pt x="330200" y="325755"/>
                  </a:lnTo>
                  <a:lnTo>
                    <a:pt x="330200" y="322199"/>
                  </a:lnTo>
                  <a:close/>
                </a:path>
                <a:path w="400684" h="401954">
                  <a:moveTo>
                    <a:pt x="400431" y="0"/>
                  </a:moveTo>
                  <a:lnTo>
                    <a:pt x="0" y="0"/>
                  </a:lnTo>
                  <a:lnTo>
                    <a:pt x="0" y="401955"/>
                  </a:lnTo>
                  <a:lnTo>
                    <a:pt x="400431" y="401955"/>
                  </a:lnTo>
                  <a:lnTo>
                    <a:pt x="400431" y="347726"/>
                  </a:lnTo>
                  <a:lnTo>
                    <a:pt x="400431" y="336931"/>
                  </a:lnTo>
                  <a:lnTo>
                    <a:pt x="400431" y="311277"/>
                  </a:lnTo>
                  <a:lnTo>
                    <a:pt x="400431" y="299085"/>
                  </a:lnTo>
                  <a:lnTo>
                    <a:pt x="400431" y="267081"/>
                  </a:lnTo>
                  <a:lnTo>
                    <a:pt x="342392" y="267081"/>
                  </a:lnTo>
                  <a:lnTo>
                    <a:pt x="342392" y="332486"/>
                  </a:lnTo>
                  <a:lnTo>
                    <a:pt x="317500" y="332486"/>
                  </a:lnTo>
                  <a:lnTo>
                    <a:pt x="317881" y="336550"/>
                  </a:lnTo>
                  <a:lnTo>
                    <a:pt x="320040" y="339471"/>
                  </a:lnTo>
                  <a:lnTo>
                    <a:pt x="326390" y="339471"/>
                  </a:lnTo>
                  <a:lnTo>
                    <a:pt x="328676" y="338709"/>
                  </a:lnTo>
                  <a:lnTo>
                    <a:pt x="329819" y="336931"/>
                  </a:lnTo>
                  <a:lnTo>
                    <a:pt x="341630" y="336931"/>
                  </a:lnTo>
                  <a:lnTo>
                    <a:pt x="338963" y="344424"/>
                  </a:lnTo>
                  <a:lnTo>
                    <a:pt x="331978" y="347726"/>
                  </a:lnTo>
                  <a:lnTo>
                    <a:pt x="315087" y="347726"/>
                  </a:lnTo>
                  <a:lnTo>
                    <a:pt x="313817" y="346964"/>
                  </a:lnTo>
                  <a:lnTo>
                    <a:pt x="308102" y="343281"/>
                  </a:lnTo>
                  <a:lnTo>
                    <a:pt x="306070" y="335026"/>
                  </a:lnTo>
                  <a:lnTo>
                    <a:pt x="306070" y="346964"/>
                  </a:lnTo>
                  <a:lnTo>
                    <a:pt x="293370" y="346964"/>
                  </a:lnTo>
                  <a:lnTo>
                    <a:pt x="293243" y="324358"/>
                  </a:lnTo>
                  <a:lnTo>
                    <a:pt x="292989" y="321691"/>
                  </a:lnTo>
                  <a:lnTo>
                    <a:pt x="285623" y="321691"/>
                  </a:lnTo>
                  <a:lnTo>
                    <a:pt x="284480" y="324358"/>
                  </a:lnTo>
                  <a:lnTo>
                    <a:pt x="284480" y="346964"/>
                  </a:lnTo>
                  <a:lnTo>
                    <a:pt x="271653" y="346964"/>
                  </a:lnTo>
                  <a:lnTo>
                    <a:pt x="271526" y="323215"/>
                  </a:lnTo>
                  <a:lnTo>
                    <a:pt x="271399" y="321691"/>
                  </a:lnTo>
                  <a:lnTo>
                    <a:pt x="263906" y="321691"/>
                  </a:lnTo>
                  <a:lnTo>
                    <a:pt x="262763" y="324358"/>
                  </a:lnTo>
                  <a:lnTo>
                    <a:pt x="262763" y="346964"/>
                  </a:lnTo>
                  <a:lnTo>
                    <a:pt x="250063" y="346964"/>
                  </a:lnTo>
                  <a:lnTo>
                    <a:pt x="250063" y="329438"/>
                  </a:lnTo>
                  <a:lnTo>
                    <a:pt x="249047" y="336423"/>
                  </a:lnTo>
                  <a:lnTo>
                    <a:pt x="245618" y="342265"/>
                  </a:lnTo>
                  <a:lnTo>
                    <a:pt x="239903" y="346329"/>
                  </a:lnTo>
                  <a:lnTo>
                    <a:pt x="231648" y="347726"/>
                  </a:lnTo>
                  <a:lnTo>
                    <a:pt x="222250" y="347726"/>
                  </a:lnTo>
                  <a:lnTo>
                    <a:pt x="216662" y="343027"/>
                  </a:lnTo>
                  <a:lnTo>
                    <a:pt x="214376" y="336550"/>
                  </a:lnTo>
                  <a:lnTo>
                    <a:pt x="211963" y="343789"/>
                  </a:lnTo>
                  <a:lnTo>
                    <a:pt x="205359" y="347726"/>
                  </a:lnTo>
                  <a:lnTo>
                    <a:pt x="188214" y="347726"/>
                  </a:lnTo>
                  <a:lnTo>
                    <a:pt x="186944" y="346964"/>
                  </a:lnTo>
                  <a:lnTo>
                    <a:pt x="181229" y="343027"/>
                  </a:lnTo>
                  <a:lnTo>
                    <a:pt x="179578" y="333756"/>
                  </a:lnTo>
                  <a:lnTo>
                    <a:pt x="179578" y="346964"/>
                  </a:lnTo>
                  <a:lnTo>
                    <a:pt x="166928" y="346964"/>
                  </a:lnTo>
                  <a:lnTo>
                    <a:pt x="166928" y="299097"/>
                  </a:lnTo>
                  <a:lnTo>
                    <a:pt x="163195" y="299097"/>
                  </a:lnTo>
                  <a:lnTo>
                    <a:pt x="163195" y="346964"/>
                  </a:lnTo>
                  <a:lnTo>
                    <a:pt x="150495" y="346964"/>
                  </a:lnTo>
                  <a:lnTo>
                    <a:pt x="150495" y="338074"/>
                  </a:lnTo>
                  <a:lnTo>
                    <a:pt x="147447" y="344678"/>
                  </a:lnTo>
                  <a:lnTo>
                    <a:pt x="140716" y="347726"/>
                  </a:lnTo>
                  <a:lnTo>
                    <a:pt x="133350" y="347726"/>
                  </a:lnTo>
                  <a:lnTo>
                    <a:pt x="114554" y="329565"/>
                  </a:lnTo>
                  <a:lnTo>
                    <a:pt x="114681" y="327787"/>
                  </a:lnTo>
                  <a:lnTo>
                    <a:pt x="114808" y="326771"/>
                  </a:lnTo>
                  <a:lnTo>
                    <a:pt x="108585" y="346964"/>
                  </a:lnTo>
                  <a:lnTo>
                    <a:pt x="95504" y="346964"/>
                  </a:lnTo>
                  <a:lnTo>
                    <a:pt x="90551" y="325374"/>
                  </a:lnTo>
                  <a:lnTo>
                    <a:pt x="90297" y="325374"/>
                  </a:lnTo>
                  <a:lnTo>
                    <a:pt x="85217" y="346964"/>
                  </a:lnTo>
                  <a:lnTo>
                    <a:pt x="72136" y="346964"/>
                  </a:lnTo>
                  <a:lnTo>
                    <a:pt x="61595" y="312166"/>
                  </a:lnTo>
                  <a:lnTo>
                    <a:pt x="74803" y="312166"/>
                  </a:lnTo>
                  <a:lnTo>
                    <a:pt x="79883" y="333756"/>
                  </a:lnTo>
                  <a:lnTo>
                    <a:pt x="80137" y="333756"/>
                  </a:lnTo>
                  <a:lnTo>
                    <a:pt x="84455" y="312166"/>
                  </a:lnTo>
                  <a:lnTo>
                    <a:pt x="96393" y="312166"/>
                  </a:lnTo>
                  <a:lnTo>
                    <a:pt x="100965" y="333756"/>
                  </a:lnTo>
                  <a:lnTo>
                    <a:pt x="101219" y="333756"/>
                  </a:lnTo>
                  <a:lnTo>
                    <a:pt x="106045" y="312166"/>
                  </a:lnTo>
                  <a:lnTo>
                    <a:pt x="119253" y="312166"/>
                  </a:lnTo>
                  <a:lnTo>
                    <a:pt x="116713" y="320675"/>
                  </a:lnTo>
                  <a:lnTo>
                    <a:pt x="119507" y="315087"/>
                  </a:lnTo>
                  <a:lnTo>
                    <a:pt x="123952" y="312166"/>
                  </a:lnTo>
                  <a:lnTo>
                    <a:pt x="125222" y="311277"/>
                  </a:lnTo>
                  <a:lnTo>
                    <a:pt x="142494" y="311277"/>
                  </a:lnTo>
                  <a:lnTo>
                    <a:pt x="148209" y="315468"/>
                  </a:lnTo>
                  <a:lnTo>
                    <a:pt x="150495" y="323215"/>
                  </a:lnTo>
                  <a:lnTo>
                    <a:pt x="150495" y="311277"/>
                  </a:lnTo>
                  <a:lnTo>
                    <a:pt x="150495" y="299085"/>
                  </a:lnTo>
                  <a:lnTo>
                    <a:pt x="179578" y="299085"/>
                  </a:lnTo>
                  <a:lnTo>
                    <a:pt x="179578" y="325628"/>
                  </a:lnTo>
                  <a:lnTo>
                    <a:pt x="181229" y="316865"/>
                  </a:lnTo>
                  <a:lnTo>
                    <a:pt x="188468" y="311277"/>
                  </a:lnTo>
                  <a:lnTo>
                    <a:pt x="205359" y="311277"/>
                  </a:lnTo>
                  <a:lnTo>
                    <a:pt x="212471" y="314706"/>
                  </a:lnTo>
                  <a:lnTo>
                    <a:pt x="214376" y="322453"/>
                  </a:lnTo>
                  <a:lnTo>
                    <a:pt x="216535" y="315976"/>
                  </a:lnTo>
                  <a:lnTo>
                    <a:pt x="222123" y="311277"/>
                  </a:lnTo>
                  <a:lnTo>
                    <a:pt x="231648" y="311277"/>
                  </a:lnTo>
                  <a:lnTo>
                    <a:pt x="239903" y="312801"/>
                  </a:lnTo>
                  <a:lnTo>
                    <a:pt x="245618" y="316738"/>
                  </a:lnTo>
                  <a:lnTo>
                    <a:pt x="249047" y="322707"/>
                  </a:lnTo>
                  <a:lnTo>
                    <a:pt x="250063" y="329438"/>
                  </a:lnTo>
                  <a:lnTo>
                    <a:pt x="250063" y="312166"/>
                  </a:lnTo>
                  <a:lnTo>
                    <a:pt x="262382" y="312166"/>
                  </a:lnTo>
                  <a:lnTo>
                    <a:pt x="262382" y="316865"/>
                  </a:lnTo>
                  <a:lnTo>
                    <a:pt x="262636" y="316865"/>
                  </a:lnTo>
                  <a:lnTo>
                    <a:pt x="265303" y="312674"/>
                  </a:lnTo>
                  <a:lnTo>
                    <a:pt x="266827" y="312166"/>
                  </a:lnTo>
                  <a:lnTo>
                    <a:pt x="269113" y="311277"/>
                  </a:lnTo>
                  <a:lnTo>
                    <a:pt x="277368" y="311277"/>
                  </a:lnTo>
                  <a:lnTo>
                    <a:pt x="281305" y="313182"/>
                  </a:lnTo>
                  <a:lnTo>
                    <a:pt x="282829" y="316865"/>
                  </a:lnTo>
                  <a:lnTo>
                    <a:pt x="283083" y="316484"/>
                  </a:lnTo>
                  <a:lnTo>
                    <a:pt x="283464" y="315976"/>
                  </a:lnTo>
                  <a:lnTo>
                    <a:pt x="286385" y="313055"/>
                  </a:lnTo>
                  <a:lnTo>
                    <a:pt x="289433" y="311277"/>
                  </a:lnTo>
                  <a:lnTo>
                    <a:pt x="303149" y="311277"/>
                  </a:lnTo>
                  <a:lnTo>
                    <a:pt x="306070" y="317373"/>
                  </a:lnTo>
                  <a:lnTo>
                    <a:pt x="306070" y="324485"/>
                  </a:lnTo>
                  <a:lnTo>
                    <a:pt x="307975" y="316865"/>
                  </a:lnTo>
                  <a:lnTo>
                    <a:pt x="314452" y="311277"/>
                  </a:lnTo>
                  <a:lnTo>
                    <a:pt x="323596" y="311277"/>
                  </a:lnTo>
                  <a:lnTo>
                    <a:pt x="331978" y="312674"/>
                  </a:lnTo>
                  <a:lnTo>
                    <a:pt x="337820" y="316738"/>
                  </a:lnTo>
                  <a:lnTo>
                    <a:pt x="341249" y="323469"/>
                  </a:lnTo>
                  <a:lnTo>
                    <a:pt x="342392" y="332486"/>
                  </a:lnTo>
                  <a:lnTo>
                    <a:pt x="342392" y="267081"/>
                  </a:lnTo>
                  <a:lnTo>
                    <a:pt x="173355" y="267081"/>
                  </a:lnTo>
                  <a:lnTo>
                    <a:pt x="140462" y="257302"/>
                  </a:lnTo>
                  <a:lnTo>
                    <a:pt x="104013" y="234950"/>
                  </a:lnTo>
                  <a:lnTo>
                    <a:pt x="61341" y="75946"/>
                  </a:lnTo>
                  <a:lnTo>
                    <a:pt x="121412" y="68834"/>
                  </a:lnTo>
                  <a:lnTo>
                    <a:pt x="400431" y="68834"/>
                  </a:lnTo>
                  <a:lnTo>
                    <a:pt x="40043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5" name="object 45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9326371" y="5882893"/>
              <a:ext cx="279019" cy="198247"/>
            </a:xfrm>
            <a:prstGeom prst="rect">
              <a:avLst/>
            </a:prstGeom>
          </p:spPr>
        </p:pic>
      </p:grpSp>
      <p:pic>
        <p:nvPicPr>
          <p:cNvPr id="46" name="object 46" descr="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8766047" y="6675119"/>
            <a:ext cx="890016" cy="160019"/>
          </a:xfrm>
          <a:prstGeom prst="rect">
            <a:avLst/>
          </a:prstGeom>
        </p:spPr>
      </p:pic>
      <p:sp>
        <p:nvSpPr>
          <p:cNvPr id="47" name="object 47" descr=""/>
          <p:cNvSpPr txBox="1"/>
          <p:nvPr/>
        </p:nvSpPr>
        <p:spPr>
          <a:xfrm>
            <a:off x="9693567" y="7019861"/>
            <a:ext cx="584835" cy="3943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dirty="0" sz="900" spc="-10">
                <a:latin typeface="Calibri"/>
                <a:cs typeface="Calibri"/>
              </a:rPr>
              <a:t>Version</a:t>
            </a:r>
            <a:r>
              <a:rPr dirty="0" sz="900" spc="5">
                <a:latin typeface="Calibri"/>
                <a:cs typeface="Calibri"/>
              </a:rPr>
              <a:t> </a:t>
            </a:r>
            <a:r>
              <a:rPr dirty="0" sz="900" spc="-25">
                <a:latin typeface="Calibri"/>
                <a:cs typeface="Calibri"/>
              </a:rPr>
              <a:t>1.0</a:t>
            </a:r>
            <a:r>
              <a:rPr dirty="0" sz="900" spc="500">
                <a:latin typeface="Calibri"/>
                <a:cs typeface="Calibri"/>
              </a:rPr>
              <a:t> </a:t>
            </a:r>
            <a:r>
              <a:rPr dirty="0" sz="900" spc="-30">
                <a:latin typeface="Calibri"/>
                <a:cs typeface="Calibri"/>
              </a:rPr>
              <a:t>15-</a:t>
            </a:r>
            <a:r>
              <a:rPr dirty="0" sz="900" spc="-25">
                <a:latin typeface="Calibri"/>
                <a:cs typeface="Calibri"/>
              </a:rPr>
              <a:t>SEP-</a:t>
            </a:r>
            <a:r>
              <a:rPr dirty="0" sz="900" spc="-20">
                <a:latin typeface="Calibri"/>
                <a:cs typeface="Calibri"/>
              </a:rPr>
              <a:t>2023</a:t>
            </a:r>
            <a:endParaRPr sz="9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165"/>
              <a:t>Hand</a:t>
            </a:r>
            <a:r>
              <a:rPr dirty="0" spc="310"/>
              <a:t> </a:t>
            </a:r>
            <a:r>
              <a:rPr dirty="0" spc="165"/>
              <a:t>hygiene</a:t>
            </a:r>
            <a:r>
              <a:rPr dirty="0" spc="260"/>
              <a:t> </a:t>
            </a:r>
            <a:r>
              <a:rPr dirty="0" spc="-25"/>
              <a:t>is…</a:t>
            </a:r>
          </a:p>
        </p:txBody>
      </p:sp>
      <p:grpSp>
        <p:nvGrpSpPr>
          <p:cNvPr id="3" name="object 3" descr=""/>
          <p:cNvGrpSpPr/>
          <p:nvPr/>
        </p:nvGrpSpPr>
        <p:grpSpPr>
          <a:xfrm>
            <a:off x="4227576" y="4189476"/>
            <a:ext cx="5605145" cy="3371215"/>
            <a:chOff x="4227576" y="4189476"/>
            <a:chExt cx="5605145" cy="3371215"/>
          </a:xfrm>
        </p:grpSpPr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517137" y="4189476"/>
              <a:ext cx="5117590" cy="3371086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4227576" y="7139940"/>
              <a:ext cx="3637915" cy="0"/>
            </a:xfrm>
            <a:custGeom>
              <a:avLst/>
              <a:gdLst/>
              <a:ahLst/>
              <a:cxnLst/>
              <a:rect l="l" t="t" r="r" b="b"/>
              <a:pathLst>
                <a:path w="3637915" h="0">
                  <a:moveTo>
                    <a:pt x="0" y="0"/>
                  </a:moveTo>
                  <a:lnTo>
                    <a:pt x="363766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9247632" y="6842760"/>
              <a:ext cx="584835" cy="586740"/>
            </a:xfrm>
            <a:custGeom>
              <a:avLst/>
              <a:gdLst/>
              <a:ahLst/>
              <a:cxnLst/>
              <a:rect l="l" t="t" r="r" b="b"/>
              <a:pathLst>
                <a:path w="584834" h="586740">
                  <a:moveTo>
                    <a:pt x="292353" y="0"/>
                  </a:moveTo>
                  <a:lnTo>
                    <a:pt x="244982" y="3835"/>
                  </a:lnTo>
                  <a:lnTo>
                    <a:pt x="199897" y="14947"/>
                  </a:lnTo>
                  <a:lnTo>
                    <a:pt x="157987" y="32715"/>
                  </a:lnTo>
                  <a:lnTo>
                    <a:pt x="119633" y="56553"/>
                  </a:lnTo>
                  <a:lnTo>
                    <a:pt x="85597" y="85851"/>
                  </a:lnTo>
                  <a:lnTo>
                    <a:pt x="56387" y="120002"/>
                  </a:lnTo>
                  <a:lnTo>
                    <a:pt x="32638" y="158407"/>
                  </a:lnTo>
                  <a:lnTo>
                    <a:pt x="14858" y="200469"/>
                  </a:lnTo>
                  <a:lnTo>
                    <a:pt x="3809" y="245567"/>
                  </a:lnTo>
                  <a:lnTo>
                    <a:pt x="0" y="293115"/>
                  </a:lnTo>
                  <a:lnTo>
                    <a:pt x="3809" y="340664"/>
                  </a:lnTo>
                  <a:lnTo>
                    <a:pt x="14858" y="385775"/>
                  </a:lnTo>
                  <a:lnTo>
                    <a:pt x="32638" y="427824"/>
                  </a:lnTo>
                  <a:lnTo>
                    <a:pt x="56387" y="466242"/>
                  </a:lnTo>
                  <a:lnTo>
                    <a:pt x="85597" y="500392"/>
                  </a:lnTo>
                  <a:lnTo>
                    <a:pt x="119633" y="529691"/>
                  </a:lnTo>
                  <a:lnTo>
                    <a:pt x="157987" y="553529"/>
                  </a:lnTo>
                  <a:lnTo>
                    <a:pt x="199897" y="571296"/>
                  </a:lnTo>
                  <a:lnTo>
                    <a:pt x="244982" y="582409"/>
                  </a:lnTo>
                  <a:lnTo>
                    <a:pt x="292353" y="586244"/>
                  </a:lnTo>
                  <a:lnTo>
                    <a:pt x="339724" y="582409"/>
                  </a:lnTo>
                  <a:lnTo>
                    <a:pt x="384809" y="571296"/>
                  </a:lnTo>
                  <a:lnTo>
                    <a:pt x="426719" y="553529"/>
                  </a:lnTo>
                  <a:lnTo>
                    <a:pt x="465073" y="529691"/>
                  </a:lnTo>
                  <a:lnTo>
                    <a:pt x="499109" y="500392"/>
                  </a:lnTo>
                  <a:lnTo>
                    <a:pt x="528319" y="466242"/>
                  </a:lnTo>
                  <a:lnTo>
                    <a:pt x="552068" y="427824"/>
                  </a:lnTo>
                  <a:lnTo>
                    <a:pt x="569848" y="385775"/>
                  </a:lnTo>
                  <a:lnTo>
                    <a:pt x="580897" y="340664"/>
                  </a:lnTo>
                  <a:lnTo>
                    <a:pt x="584707" y="293115"/>
                  </a:lnTo>
                  <a:lnTo>
                    <a:pt x="580897" y="245567"/>
                  </a:lnTo>
                  <a:lnTo>
                    <a:pt x="569848" y="200469"/>
                  </a:lnTo>
                  <a:lnTo>
                    <a:pt x="552068" y="158407"/>
                  </a:lnTo>
                  <a:lnTo>
                    <a:pt x="528319" y="120002"/>
                  </a:lnTo>
                  <a:lnTo>
                    <a:pt x="499109" y="85851"/>
                  </a:lnTo>
                  <a:lnTo>
                    <a:pt x="465073" y="56553"/>
                  </a:lnTo>
                  <a:lnTo>
                    <a:pt x="426719" y="32715"/>
                  </a:lnTo>
                  <a:lnTo>
                    <a:pt x="384809" y="14947"/>
                  </a:lnTo>
                  <a:lnTo>
                    <a:pt x="339724" y="3835"/>
                  </a:lnTo>
                  <a:lnTo>
                    <a:pt x="29235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" name="object 7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349740" y="6920483"/>
              <a:ext cx="381000" cy="406908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604504" y="6842760"/>
              <a:ext cx="586740" cy="585216"/>
            </a:xfrm>
            <a:prstGeom prst="rect">
              <a:avLst/>
            </a:prstGeom>
          </p:spPr>
        </p:pic>
        <p:sp>
          <p:nvSpPr>
            <p:cNvPr id="9" name="object 9" descr=""/>
            <p:cNvSpPr/>
            <p:nvPr/>
          </p:nvSpPr>
          <p:spPr>
            <a:xfrm>
              <a:off x="7962900" y="6842760"/>
              <a:ext cx="584835" cy="586740"/>
            </a:xfrm>
            <a:custGeom>
              <a:avLst/>
              <a:gdLst/>
              <a:ahLst/>
              <a:cxnLst/>
              <a:rect l="l" t="t" r="r" b="b"/>
              <a:pathLst>
                <a:path w="584834" h="586740">
                  <a:moveTo>
                    <a:pt x="292353" y="0"/>
                  </a:moveTo>
                  <a:lnTo>
                    <a:pt x="244982" y="3835"/>
                  </a:lnTo>
                  <a:lnTo>
                    <a:pt x="199897" y="14947"/>
                  </a:lnTo>
                  <a:lnTo>
                    <a:pt x="157987" y="32715"/>
                  </a:lnTo>
                  <a:lnTo>
                    <a:pt x="119633" y="56553"/>
                  </a:lnTo>
                  <a:lnTo>
                    <a:pt x="85597" y="85851"/>
                  </a:lnTo>
                  <a:lnTo>
                    <a:pt x="56387" y="120002"/>
                  </a:lnTo>
                  <a:lnTo>
                    <a:pt x="32638" y="158407"/>
                  </a:lnTo>
                  <a:lnTo>
                    <a:pt x="14858" y="200469"/>
                  </a:lnTo>
                  <a:lnTo>
                    <a:pt x="3809" y="245567"/>
                  </a:lnTo>
                  <a:lnTo>
                    <a:pt x="0" y="293115"/>
                  </a:lnTo>
                  <a:lnTo>
                    <a:pt x="3809" y="340664"/>
                  </a:lnTo>
                  <a:lnTo>
                    <a:pt x="14858" y="385775"/>
                  </a:lnTo>
                  <a:lnTo>
                    <a:pt x="32638" y="427824"/>
                  </a:lnTo>
                  <a:lnTo>
                    <a:pt x="56387" y="466242"/>
                  </a:lnTo>
                  <a:lnTo>
                    <a:pt x="85597" y="500392"/>
                  </a:lnTo>
                  <a:lnTo>
                    <a:pt x="119633" y="529691"/>
                  </a:lnTo>
                  <a:lnTo>
                    <a:pt x="157987" y="553529"/>
                  </a:lnTo>
                  <a:lnTo>
                    <a:pt x="199897" y="571296"/>
                  </a:lnTo>
                  <a:lnTo>
                    <a:pt x="244982" y="582409"/>
                  </a:lnTo>
                  <a:lnTo>
                    <a:pt x="292353" y="586244"/>
                  </a:lnTo>
                  <a:lnTo>
                    <a:pt x="339724" y="582409"/>
                  </a:lnTo>
                  <a:lnTo>
                    <a:pt x="384809" y="571296"/>
                  </a:lnTo>
                  <a:lnTo>
                    <a:pt x="426719" y="553529"/>
                  </a:lnTo>
                  <a:lnTo>
                    <a:pt x="465073" y="529691"/>
                  </a:lnTo>
                  <a:lnTo>
                    <a:pt x="499109" y="500392"/>
                  </a:lnTo>
                  <a:lnTo>
                    <a:pt x="528319" y="466242"/>
                  </a:lnTo>
                  <a:lnTo>
                    <a:pt x="552068" y="427824"/>
                  </a:lnTo>
                  <a:lnTo>
                    <a:pt x="569848" y="385775"/>
                  </a:lnTo>
                  <a:lnTo>
                    <a:pt x="580897" y="340664"/>
                  </a:lnTo>
                  <a:lnTo>
                    <a:pt x="584707" y="293115"/>
                  </a:lnTo>
                  <a:lnTo>
                    <a:pt x="580897" y="245567"/>
                  </a:lnTo>
                  <a:lnTo>
                    <a:pt x="569848" y="200469"/>
                  </a:lnTo>
                  <a:lnTo>
                    <a:pt x="552068" y="158407"/>
                  </a:lnTo>
                  <a:lnTo>
                    <a:pt x="528319" y="120002"/>
                  </a:lnTo>
                  <a:lnTo>
                    <a:pt x="499109" y="85851"/>
                  </a:lnTo>
                  <a:lnTo>
                    <a:pt x="465073" y="56553"/>
                  </a:lnTo>
                  <a:lnTo>
                    <a:pt x="426719" y="32715"/>
                  </a:lnTo>
                  <a:lnTo>
                    <a:pt x="384809" y="14947"/>
                  </a:lnTo>
                  <a:lnTo>
                    <a:pt x="339724" y="3835"/>
                  </a:lnTo>
                  <a:lnTo>
                    <a:pt x="29235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0" name="object 10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37576" y="6922008"/>
              <a:ext cx="435864" cy="423672"/>
            </a:xfrm>
            <a:prstGeom prst="rect">
              <a:avLst/>
            </a:prstGeom>
          </p:spPr>
        </p:pic>
      </p:grpSp>
      <p:sp>
        <p:nvSpPr>
          <p:cNvPr id="11" name="object 11" descr=""/>
          <p:cNvSpPr/>
          <p:nvPr/>
        </p:nvSpPr>
        <p:spPr>
          <a:xfrm>
            <a:off x="539495" y="1863851"/>
            <a:ext cx="2856865" cy="201295"/>
          </a:xfrm>
          <a:custGeom>
            <a:avLst/>
            <a:gdLst/>
            <a:ahLst/>
            <a:cxnLst/>
            <a:rect l="l" t="t" r="r" b="b"/>
            <a:pathLst>
              <a:path w="2856865" h="201294">
                <a:moveTo>
                  <a:pt x="2856865" y="0"/>
                </a:moveTo>
                <a:lnTo>
                  <a:pt x="0" y="0"/>
                </a:lnTo>
                <a:lnTo>
                  <a:pt x="0" y="201040"/>
                </a:lnTo>
                <a:lnTo>
                  <a:pt x="2856865" y="201040"/>
                </a:lnTo>
                <a:lnTo>
                  <a:pt x="2856865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 descr=""/>
          <p:cNvSpPr txBox="1"/>
          <p:nvPr/>
        </p:nvSpPr>
        <p:spPr>
          <a:xfrm>
            <a:off x="526795" y="2276094"/>
            <a:ext cx="2727960" cy="16992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213360">
              <a:lnSpc>
                <a:spcPct val="122000"/>
              </a:lnSpc>
              <a:spcBef>
                <a:spcPts val="100"/>
              </a:spcBef>
            </a:pP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Hand</a:t>
            </a:r>
            <a:r>
              <a:rPr dirty="0" sz="15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hygiene</a:t>
            </a:r>
            <a:r>
              <a:rPr dirty="0" sz="15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is</a:t>
            </a:r>
            <a:r>
              <a:rPr dirty="0" sz="15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having</a:t>
            </a:r>
            <a:r>
              <a:rPr dirty="0" sz="1500" spc="1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0">
                <a:solidFill>
                  <a:srgbClr val="221F1F"/>
                </a:solidFill>
                <a:latin typeface="Calibri"/>
                <a:cs typeface="Calibri"/>
              </a:rPr>
              <a:t>clean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hands</a:t>
            </a:r>
            <a:r>
              <a:rPr dirty="0" sz="15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at</a:t>
            </a:r>
            <a:r>
              <a:rPr dirty="0" sz="15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every</a:t>
            </a:r>
            <a:r>
              <a:rPr dirty="0" sz="15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moment:</a:t>
            </a:r>
            <a:r>
              <a:rPr dirty="0" sz="1500" spc="1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5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endParaRPr sz="1500">
              <a:latin typeface="Calibri"/>
              <a:cs typeface="Calibri"/>
            </a:endParaRPr>
          </a:p>
          <a:p>
            <a:pPr marL="12700" marR="5715">
              <a:lnSpc>
                <a:spcPct val="122000"/>
              </a:lnSpc>
            </a:pPr>
            <a:r>
              <a:rPr dirty="0" sz="1500" spc="95">
                <a:solidFill>
                  <a:srgbClr val="221F1F"/>
                </a:solidFill>
                <a:latin typeface="Calibri"/>
                <a:cs typeface="Calibri"/>
              </a:rPr>
              <a:t>process</a:t>
            </a:r>
            <a:r>
              <a:rPr dirty="0" sz="1500" spc="2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of</a:t>
            </a:r>
            <a:r>
              <a:rPr dirty="0" sz="15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making</a:t>
            </a:r>
            <a:r>
              <a:rPr dirty="0" sz="15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your</a:t>
            </a:r>
            <a:r>
              <a:rPr dirty="0" sz="15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hands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clean</a:t>
            </a:r>
            <a:r>
              <a:rPr dirty="0" sz="15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when</a:t>
            </a:r>
            <a:r>
              <a:rPr dirty="0" sz="15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they</a:t>
            </a:r>
            <a:r>
              <a:rPr dirty="0" sz="15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might</a:t>
            </a:r>
            <a:r>
              <a:rPr dirty="0" sz="15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be</a:t>
            </a:r>
            <a:r>
              <a:rPr dirty="0" sz="1500" spc="2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0">
                <a:solidFill>
                  <a:srgbClr val="221F1F"/>
                </a:solidFill>
                <a:latin typeface="Calibri"/>
                <a:cs typeface="Calibri"/>
              </a:rPr>
              <a:t>dirty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or</a:t>
            </a:r>
            <a:r>
              <a:rPr dirty="0" sz="1500" spc="1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21F1F"/>
                </a:solidFill>
                <a:latin typeface="Calibri"/>
                <a:cs typeface="Calibri"/>
              </a:rPr>
              <a:t>contaminated</a:t>
            </a:r>
            <a:r>
              <a:rPr dirty="0" sz="15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dirty="0" sz="15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35">
                <a:solidFill>
                  <a:srgbClr val="221F1F"/>
                </a:solidFill>
                <a:latin typeface="Calibri"/>
                <a:cs typeface="Calibri"/>
              </a:rPr>
              <a:t>keeping</a:t>
            </a:r>
            <a:endParaRPr sz="15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95"/>
              </a:spcBef>
            </a:pP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them</a:t>
            </a:r>
            <a:r>
              <a:rPr dirty="0" sz="15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0">
                <a:solidFill>
                  <a:srgbClr val="221F1F"/>
                </a:solidFill>
                <a:latin typeface="Calibri"/>
                <a:cs typeface="Calibri"/>
              </a:rPr>
              <a:t>safe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3" name="object 13" descr=""/>
          <p:cNvSpPr/>
          <p:nvPr/>
        </p:nvSpPr>
        <p:spPr>
          <a:xfrm>
            <a:off x="3723132" y="1860804"/>
            <a:ext cx="2856865" cy="201295"/>
          </a:xfrm>
          <a:custGeom>
            <a:avLst/>
            <a:gdLst/>
            <a:ahLst/>
            <a:cxnLst/>
            <a:rect l="l" t="t" r="r" b="b"/>
            <a:pathLst>
              <a:path w="2856865" h="201294">
                <a:moveTo>
                  <a:pt x="2856865" y="0"/>
                </a:moveTo>
                <a:lnTo>
                  <a:pt x="0" y="0"/>
                </a:lnTo>
                <a:lnTo>
                  <a:pt x="0" y="201040"/>
                </a:lnTo>
                <a:lnTo>
                  <a:pt x="2856865" y="201040"/>
                </a:lnTo>
                <a:lnTo>
                  <a:pt x="2856865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 descr=""/>
          <p:cNvSpPr txBox="1"/>
          <p:nvPr/>
        </p:nvSpPr>
        <p:spPr>
          <a:xfrm>
            <a:off x="3710685" y="2273046"/>
            <a:ext cx="2830830" cy="14401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2000"/>
              </a:lnSpc>
              <a:spcBef>
                <a:spcPts val="100"/>
              </a:spcBef>
            </a:pP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Unsafe</a:t>
            </a:r>
            <a:r>
              <a:rPr dirty="0" sz="15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hands</a:t>
            </a:r>
            <a:r>
              <a:rPr dirty="0" sz="15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do</a:t>
            </a:r>
            <a:r>
              <a:rPr dirty="0" sz="1500" spc="20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not</a:t>
            </a:r>
            <a:r>
              <a:rPr dirty="0" sz="15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10">
                <a:solidFill>
                  <a:srgbClr val="221F1F"/>
                </a:solidFill>
                <a:latin typeface="Calibri"/>
                <a:cs typeface="Calibri"/>
              </a:rPr>
              <a:t>always</a:t>
            </a:r>
            <a:r>
              <a:rPr dirty="0" sz="1500" spc="500">
                <a:solidFill>
                  <a:srgbClr val="221F1F"/>
                </a:solidFill>
                <a:latin typeface="Calibri"/>
                <a:cs typeface="Calibri"/>
              </a:rPr>
              <a:t> 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look</a:t>
            </a:r>
            <a:r>
              <a:rPr dirty="0" sz="15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contaminated:</a:t>
            </a:r>
            <a:r>
              <a:rPr dirty="0" sz="1500" spc="2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bacteria</a:t>
            </a:r>
            <a:r>
              <a:rPr dirty="0" sz="1500" spc="2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20">
                <a:solidFill>
                  <a:srgbClr val="221F1F"/>
                </a:solidFill>
                <a:latin typeface="Calibri"/>
                <a:cs typeface="Calibri"/>
              </a:rPr>
              <a:t>and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viruses</a:t>
            </a:r>
            <a:r>
              <a:rPr dirty="0" sz="15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are</a:t>
            </a:r>
            <a:r>
              <a:rPr dirty="0" sz="15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95">
                <a:solidFill>
                  <a:srgbClr val="221F1F"/>
                </a:solidFill>
                <a:latin typeface="Calibri"/>
                <a:cs typeface="Calibri"/>
              </a:rPr>
              <a:t>microscopic</a:t>
            </a:r>
            <a:r>
              <a:rPr dirty="0" sz="1500" spc="2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2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endParaRPr sz="1500">
              <a:latin typeface="Calibri"/>
              <a:cs typeface="Calibri"/>
            </a:endParaRPr>
          </a:p>
          <a:p>
            <a:pPr marL="12700" marR="648335">
              <a:lnSpc>
                <a:spcPts val="2350"/>
              </a:lnSpc>
            </a:pPr>
            <a:r>
              <a:rPr dirty="0" sz="1500" spc="75">
                <a:solidFill>
                  <a:srgbClr val="221F1F"/>
                </a:solidFill>
                <a:latin typeface="Calibri"/>
                <a:cs typeface="Calibri"/>
              </a:rPr>
              <a:t>cannot</a:t>
            </a:r>
            <a:r>
              <a:rPr dirty="0" sz="1500" spc="1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been</a:t>
            </a:r>
            <a:r>
              <a:rPr dirty="0" sz="15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seen</a:t>
            </a:r>
            <a:r>
              <a:rPr dirty="0" sz="15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by</a:t>
            </a:r>
            <a:r>
              <a:rPr dirty="0" sz="15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5">
                <a:solidFill>
                  <a:srgbClr val="221F1F"/>
                </a:solidFill>
                <a:latin typeface="Calibri"/>
                <a:cs typeface="Calibri"/>
              </a:rPr>
              <a:t>the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naked</a:t>
            </a:r>
            <a:r>
              <a:rPr dirty="0" sz="1500" spc="1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5">
                <a:solidFill>
                  <a:srgbClr val="221F1F"/>
                </a:solidFill>
                <a:latin typeface="Calibri"/>
                <a:cs typeface="Calibri"/>
              </a:rPr>
              <a:t>eye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5" name="object 15" descr=""/>
          <p:cNvSpPr/>
          <p:nvPr/>
        </p:nvSpPr>
        <p:spPr>
          <a:xfrm>
            <a:off x="6897623" y="1863851"/>
            <a:ext cx="2856865" cy="201295"/>
          </a:xfrm>
          <a:custGeom>
            <a:avLst/>
            <a:gdLst/>
            <a:ahLst/>
            <a:cxnLst/>
            <a:rect l="l" t="t" r="r" b="b"/>
            <a:pathLst>
              <a:path w="2856865" h="201294">
                <a:moveTo>
                  <a:pt x="2856864" y="0"/>
                </a:moveTo>
                <a:lnTo>
                  <a:pt x="0" y="0"/>
                </a:lnTo>
                <a:lnTo>
                  <a:pt x="0" y="201040"/>
                </a:lnTo>
                <a:lnTo>
                  <a:pt x="2856864" y="201040"/>
                </a:lnTo>
                <a:lnTo>
                  <a:pt x="2856864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 descr=""/>
          <p:cNvSpPr txBox="1"/>
          <p:nvPr/>
        </p:nvSpPr>
        <p:spPr>
          <a:xfrm>
            <a:off x="6884923" y="2276094"/>
            <a:ext cx="2880360" cy="11410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12700" marR="5080">
              <a:lnSpc>
                <a:spcPct val="122000"/>
              </a:lnSpc>
              <a:spcBef>
                <a:spcPts val="100"/>
              </a:spcBef>
            </a:pP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Water</a:t>
            </a:r>
            <a:r>
              <a:rPr dirty="0" sz="1500" spc="3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alone</a:t>
            </a:r>
            <a:r>
              <a:rPr dirty="0" sz="1500" spc="3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is</a:t>
            </a:r>
            <a:r>
              <a:rPr dirty="0" sz="1500" spc="3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not</a:t>
            </a:r>
            <a:r>
              <a:rPr dirty="0" sz="1500" spc="3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enough</a:t>
            </a:r>
            <a:r>
              <a:rPr dirty="0" sz="1500" spc="3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to</a:t>
            </a:r>
            <a:r>
              <a:rPr dirty="0" sz="1500" spc="3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0">
                <a:solidFill>
                  <a:srgbClr val="221F1F"/>
                </a:solidFill>
                <a:latin typeface="Calibri"/>
                <a:cs typeface="Calibri"/>
              </a:rPr>
              <a:t>kill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bacteria</a:t>
            </a:r>
            <a:r>
              <a:rPr dirty="0" sz="1500" spc="32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dirty="0" sz="1500" spc="32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viruses:</a:t>
            </a:r>
            <a:r>
              <a:rPr dirty="0" sz="1500" spc="2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good</a:t>
            </a:r>
            <a:r>
              <a:rPr dirty="0" sz="1500" spc="3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30">
                <a:solidFill>
                  <a:srgbClr val="221F1F"/>
                </a:solidFill>
                <a:latin typeface="Calibri"/>
                <a:cs typeface="Calibri"/>
              </a:rPr>
              <a:t>hand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hygiene</a:t>
            </a:r>
            <a:r>
              <a:rPr dirty="0" sz="1500" spc="22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21F1F"/>
                </a:solidFill>
                <a:latin typeface="Calibri"/>
                <a:cs typeface="Calibri"/>
              </a:rPr>
              <a:t>uses</a:t>
            </a:r>
            <a:r>
              <a:rPr dirty="0" sz="1500" spc="2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21F1F"/>
                </a:solidFill>
                <a:latin typeface="Calibri"/>
                <a:cs typeface="Calibri"/>
              </a:rPr>
              <a:t>soap</a:t>
            </a:r>
            <a:r>
              <a:rPr dirty="0" sz="1500" spc="2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with</a:t>
            </a:r>
            <a:r>
              <a:rPr dirty="0" sz="1500" spc="21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water,</a:t>
            </a:r>
            <a:r>
              <a:rPr dirty="0" sz="1500" spc="1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5">
                <a:solidFill>
                  <a:srgbClr val="221F1F"/>
                </a:solidFill>
                <a:latin typeface="Calibri"/>
                <a:cs typeface="Calibri"/>
              </a:rPr>
              <a:t>or </a:t>
            </a:r>
            <a:r>
              <a:rPr dirty="0" sz="1500" spc="100">
                <a:solidFill>
                  <a:srgbClr val="221F1F"/>
                </a:solidFill>
                <a:latin typeface="Calibri"/>
                <a:cs typeface="Calibri"/>
              </a:rPr>
              <a:t>alcohol-</a:t>
            </a:r>
            <a:r>
              <a:rPr dirty="0" sz="1500" spc="95">
                <a:solidFill>
                  <a:srgbClr val="221F1F"/>
                </a:solidFill>
                <a:latin typeface="Calibri"/>
                <a:cs typeface="Calibri"/>
              </a:rPr>
              <a:t>based</a:t>
            </a:r>
            <a:r>
              <a:rPr dirty="0" sz="1500" spc="229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handrub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7" name="object 17" descr=""/>
          <p:cNvSpPr/>
          <p:nvPr/>
        </p:nvSpPr>
        <p:spPr>
          <a:xfrm>
            <a:off x="539495" y="4756403"/>
            <a:ext cx="2856865" cy="201295"/>
          </a:xfrm>
          <a:custGeom>
            <a:avLst/>
            <a:gdLst/>
            <a:ahLst/>
            <a:cxnLst/>
            <a:rect l="l" t="t" r="r" b="b"/>
            <a:pathLst>
              <a:path w="2856865" h="201295">
                <a:moveTo>
                  <a:pt x="2856865" y="0"/>
                </a:moveTo>
                <a:lnTo>
                  <a:pt x="0" y="0"/>
                </a:lnTo>
                <a:lnTo>
                  <a:pt x="0" y="201041"/>
                </a:lnTo>
                <a:lnTo>
                  <a:pt x="2856865" y="201041"/>
                </a:lnTo>
                <a:lnTo>
                  <a:pt x="2856865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 descr=""/>
          <p:cNvSpPr txBox="1"/>
          <p:nvPr/>
        </p:nvSpPr>
        <p:spPr>
          <a:xfrm>
            <a:off x="526795" y="5169153"/>
            <a:ext cx="2787015" cy="8820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212725">
              <a:lnSpc>
                <a:spcPct val="122000"/>
              </a:lnSpc>
              <a:spcBef>
                <a:spcPts val="100"/>
              </a:spcBef>
            </a:pPr>
            <a:r>
              <a:rPr dirty="0" sz="1500" spc="75">
                <a:solidFill>
                  <a:srgbClr val="221F1F"/>
                </a:solidFill>
                <a:latin typeface="Calibri"/>
                <a:cs typeface="Calibri"/>
              </a:rPr>
              <a:t>Handrub</a:t>
            </a:r>
            <a:r>
              <a:rPr dirty="0" sz="1500" spc="12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dirty="0" sz="1500" spc="1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21F1F"/>
                </a:solidFill>
                <a:latin typeface="Calibri"/>
                <a:cs typeface="Calibri"/>
              </a:rPr>
              <a:t>soap</a:t>
            </a:r>
            <a:r>
              <a:rPr dirty="0" sz="15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both</a:t>
            </a:r>
            <a:r>
              <a:rPr dirty="0" sz="15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0">
                <a:solidFill>
                  <a:srgbClr val="221F1F"/>
                </a:solidFill>
                <a:latin typeface="Calibri"/>
                <a:cs typeface="Calibri"/>
              </a:rPr>
              <a:t>help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to</a:t>
            </a:r>
            <a:r>
              <a:rPr dirty="0" sz="1500" spc="1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kill</a:t>
            </a:r>
            <a:r>
              <a:rPr dirty="0" sz="1500" spc="1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pathogens,</a:t>
            </a:r>
            <a:r>
              <a:rPr dirty="0" sz="1500" spc="12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making</a:t>
            </a:r>
            <a:r>
              <a:rPr dirty="0" sz="1500" spc="1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0">
                <a:solidFill>
                  <a:srgbClr val="221F1F"/>
                </a:solidFill>
                <a:latin typeface="Calibri"/>
                <a:cs typeface="Calibri"/>
              </a:rPr>
              <a:t>your</a:t>
            </a:r>
            <a:endParaRPr sz="15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50"/>
              </a:spcBef>
            </a:pPr>
            <a:r>
              <a:rPr dirty="0" sz="1500" spc="75">
                <a:solidFill>
                  <a:srgbClr val="221F1F"/>
                </a:solidFill>
                <a:latin typeface="Calibri"/>
                <a:cs typeface="Calibri"/>
              </a:rPr>
              <a:t>hands</a:t>
            </a:r>
            <a:r>
              <a:rPr dirty="0" sz="1500"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safe</a:t>
            </a:r>
            <a:r>
              <a:rPr dirty="0" sz="1500" spc="20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when</a:t>
            </a:r>
            <a:r>
              <a:rPr dirty="0" sz="1500"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21F1F"/>
                </a:solidFill>
                <a:latin typeface="Calibri"/>
                <a:cs typeface="Calibri"/>
              </a:rPr>
              <a:t>used</a:t>
            </a:r>
            <a:r>
              <a:rPr dirty="0" sz="1500" spc="21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correctly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9" name="object 19" descr="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20" name="object 20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21" name="object 21" descr="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2" name="object 22" descr="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 descr=""/>
          <p:cNvSpPr txBox="1"/>
          <p:nvPr/>
        </p:nvSpPr>
        <p:spPr>
          <a:xfrm>
            <a:off x="10127742" y="500888"/>
            <a:ext cx="12255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5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4" name="object 24" descr=""/>
          <p:cNvSpPr txBox="1"/>
          <p:nvPr/>
        </p:nvSpPr>
        <p:spPr>
          <a:xfrm>
            <a:off x="10153522" y="1099565"/>
            <a:ext cx="215900" cy="4810125"/>
          </a:xfrm>
          <a:prstGeom prst="rect">
            <a:avLst/>
          </a:prstGeom>
        </p:spPr>
        <p:txBody>
          <a:bodyPr wrap="square" lIns="0" tIns="0" rIns="0" bIns="0" rtlCol="0" vert="vert">
            <a:spAutoFit/>
          </a:bodyPr>
          <a:lstStyle/>
          <a:p>
            <a:pPr marL="12700">
              <a:lnSpc>
                <a:spcPts val="1525"/>
              </a:lnSpc>
            </a:pPr>
            <a:r>
              <a:rPr dirty="0" sz="1500" spc="80" b="1">
                <a:solidFill>
                  <a:srgbClr val="F87C1F"/>
                </a:solidFill>
                <a:latin typeface="Calibri"/>
                <a:cs typeface="Calibri"/>
              </a:rPr>
              <a:t>What</a:t>
            </a:r>
            <a:r>
              <a:rPr dirty="0" sz="1500" spc="13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55" b="1">
                <a:solidFill>
                  <a:srgbClr val="F87C1F"/>
                </a:solidFill>
                <a:latin typeface="Calibri"/>
                <a:cs typeface="Calibri"/>
              </a:rPr>
              <a:t>is</a:t>
            </a:r>
            <a:r>
              <a:rPr dirty="0" sz="1500" spc="13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dirty="0" sz="1500" spc="16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r>
              <a:rPr dirty="0" sz="1500" spc="11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and</a:t>
            </a:r>
            <a:r>
              <a:rPr dirty="0" sz="1500" spc="15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70" b="1">
                <a:solidFill>
                  <a:srgbClr val="F87C1F"/>
                </a:solidFill>
                <a:latin typeface="Calibri"/>
                <a:cs typeface="Calibri"/>
              </a:rPr>
              <a:t>why</a:t>
            </a:r>
            <a:r>
              <a:rPr dirty="0" sz="1500" spc="14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should</a:t>
            </a:r>
            <a:r>
              <a:rPr dirty="0" sz="1500" spc="15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we</a:t>
            </a:r>
            <a:r>
              <a:rPr dirty="0" sz="1500" spc="11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0" b="1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dirty="0" sz="1500" spc="15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-25" b="1">
                <a:solidFill>
                  <a:srgbClr val="F87C1F"/>
                </a:solidFill>
                <a:latin typeface="Calibri"/>
                <a:cs typeface="Calibri"/>
              </a:rPr>
              <a:t>it?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25" name="object 25" descr="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26" name="object 26" descr="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8" name="object 2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sp>
        <p:nvSpPr>
          <p:cNvPr id="29" name="object 29" descr=""/>
          <p:cNvSpPr txBox="1"/>
          <p:nvPr/>
        </p:nvSpPr>
        <p:spPr>
          <a:xfrm>
            <a:off x="9611169" y="6512762"/>
            <a:ext cx="582295" cy="3244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0320">
              <a:lnSpc>
                <a:spcPts val="955"/>
              </a:lnSpc>
            </a:pPr>
            <a:r>
              <a:rPr dirty="0" sz="900" spc="-10">
                <a:latin typeface="Calibri"/>
                <a:cs typeface="Calibri"/>
              </a:rPr>
              <a:t>Version</a:t>
            </a:r>
            <a:r>
              <a:rPr dirty="0" sz="900" spc="5">
                <a:latin typeface="Calibri"/>
                <a:cs typeface="Calibri"/>
              </a:rPr>
              <a:t> </a:t>
            </a:r>
            <a:r>
              <a:rPr dirty="0" sz="900" spc="-25">
                <a:latin typeface="Calibri"/>
                <a:cs typeface="Calibri"/>
              </a:rPr>
              <a:t>1.0</a:t>
            </a:r>
            <a:endParaRPr sz="9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70"/>
              </a:spcBef>
            </a:pPr>
            <a:r>
              <a:rPr dirty="0" sz="900" spc="-25">
                <a:latin typeface="Calibri"/>
                <a:cs typeface="Calibri"/>
              </a:rPr>
              <a:t>15-SEP-</a:t>
            </a:r>
            <a:r>
              <a:rPr dirty="0" sz="900" spc="-20">
                <a:latin typeface="Calibri"/>
                <a:cs typeface="Calibri"/>
              </a:rPr>
              <a:t>2023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30" name="object 30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30"/>
              </a:lnSpc>
            </a:pPr>
            <a:r>
              <a:rPr dirty="0"/>
              <a:t>Module</a:t>
            </a:r>
            <a:r>
              <a:rPr dirty="0" spc="190"/>
              <a:t> </a:t>
            </a:r>
            <a:r>
              <a:rPr dirty="0" spc="-65"/>
              <a:t>1a:</a:t>
            </a:r>
            <a:r>
              <a:rPr dirty="0" spc="15"/>
              <a:t> </a:t>
            </a:r>
            <a:r>
              <a:rPr dirty="0" spc="50"/>
              <a:t>Hand</a:t>
            </a:r>
            <a:r>
              <a:rPr dirty="0" spc="210"/>
              <a:t> </a:t>
            </a:r>
            <a:r>
              <a:rPr dirty="0" spc="45"/>
              <a:t>hygiene</a:t>
            </a:r>
            <a:r>
              <a:rPr dirty="0" spc="225"/>
              <a:t> </a:t>
            </a:r>
            <a:r>
              <a:rPr dirty="0"/>
              <a:t>at</a:t>
            </a:r>
            <a:r>
              <a:rPr dirty="0" spc="165"/>
              <a:t> </a:t>
            </a:r>
            <a:r>
              <a:rPr dirty="0" spc="50"/>
              <a:t>every</a:t>
            </a:r>
            <a:r>
              <a:rPr dirty="0" spc="180"/>
              <a:t> </a:t>
            </a:r>
            <a:r>
              <a:rPr dirty="0" spc="45"/>
              <a:t>moment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160"/>
              <a:t>Why</a:t>
            </a:r>
            <a:r>
              <a:rPr dirty="0" spc="335"/>
              <a:t> </a:t>
            </a:r>
            <a:r>
              <a:rPr dirty="0" spc="170"/>
              <a:t>perform</a:t>
            </a:r>
            <a:r>
              <a:rPr dirty="0" spc="220"/>
              <a:t> </a:t>
            </a:r>
            <a:r>
              <a:rPr dirty="0" spc="170"/>
              <a:t>hand</a:t>
            </a:r>
            <a:r>
              <a:rPr dirty="0" spc="305"/>
              <a:t> </a:t>
            </a:r>
            <a:r>
              <a:rPr dirty="0" spc="140"/>
              <a:t>hygiene?</a:t>
            </a:r>
          </a:p>
        </p:txBody>
      </p:sp>
      <p:grpSp>
        <p:nvGrpSpPr>
          <p:cNvPr id="3" name="object 3" descr=""/>
          <p:cNvGrpSpPr/>
          <p:nvPr/>
        </p:nvGrpSpPr>
        <p:grpSpPr>
          <a:xfrm>
            <a:off x="539495" y="1892807"/>
            <a:ext cx="402590" cy="400685"/>
            <a:chOff x="539495" y="1892807"/>
            <a:chExt cx="402590" cy="400685"/>
          </a:xfrm>
        </p:grpSpPr>
        <p:sp>
          <p:nvSpPr>
            <p:cNvPr id="4" name="object 4" descr=""/>
            <p:cNvSpPr/>
            <p:nvPr/>
          </p:nvSpPr>
          <p:spPr>
            <a:xfrm>
              <a:off x="539496" y="1892807"/>
              <a:ext cx="402590" cy="400685"/>
            </a:xfrm>
            <a:custGeom>
              <a:avLst/>
              <a:gdLst/>
              <a:ahLst/>
              <a:cxnLst/>
              <a:rect l="l" t="t" r="r" b="b"/>
              <a:pathLst>
                <a:path w="402590" h="400685">
                  <a:moveTo>
                    <a:pt x="402107" y="200279"/>
                  </a:moveTo>
                  <a:lnTo>
                    <a:pt x="396798" y="154305"/>
                  </a:lnTo>
                  <a:lnTo>
                    <a:pt x="381673" y="112268"/>
                  </a:lnTo>
                  <a:lnTo>
                    <a:pt x="357936" y="75057"/>
                  </a:lnTo>
                  <a:lnTo>
                    <a:pt x="326796" y="43942"/>
                  </a:lnTo>
                  <a:lnTo>
                    <a:pt x="289471" y="20320"/>
                  </a:lnTo>
                  <a:lnTo>
                    <a:pt x="247154" y="5334"/>
                  </a:lnTo>
                  <a:lnTo>
                    <a:pt x="201053" y="0"/>
                  </a:lnTo>
                  <a:lnTo>
                    <a:pt x="154952" y="5334"/>
                  </a:lnTo>
                  <a:lnTo>
                    <a:pt x="112636" y="20320"/>
                  </a:lnTo>
                  <a:lnTo>
                    <a:pt x="75311" y="43942"/>
                  </a:lnTo>
                  <a:lnTo>
                    <a:pt x="44170" y="75057"/>
                  </a:lnTo>
                  <a:lnTo>
                    <a:pt x="20434" y="112268"/>
                  </a:lnTo>
                  <a:lnTo>
                    <a:pt x="5308" y="154305"/>
                  </a:lnTo>
                  <a:lnTo>
                    <a:pt x="0" y="200279"/>
                  </a:lnTo>
                  <a:lnTo>
                    <a:pt x="5308" y="246253"/>
                  </a:lnTo>
                  <a:lnTo>
                    <a:pt x="20434" y="288417"/>
                  </a:lnTo>
                  <a:lnTo>
                    <a:pt x="44170" y="325501"/>
                  </a:lnTo>
                  <a:lnTo>
                    <a:pt x="75311" y="356616"/>
                  </a:lnTo>
                  <a:lnTo>
                    <a:pt x="112636" y="380238"/>
                  </a:lnTo>
                  <a:lnTo>
                    <a:pt x="154952" y="395351"/>
                  </a:lnTo>
                  <a:lnTo>
                    <a:pt x="201053" y="400558"/>
                  </a:lnTo>
                  <a:lnTo>
                    <a:pt x="247154" y="395351"/>
                  </a:lnTo>
                  <a:lnTo>
                    <a:pt x="289471" y="380238"/>
                  </a:lnTo>
                  <a:lnTo>
                    <a:pt x="326796" y="356616"/>
                  </a:lnTo>
                  <a:lnTo>
                    <a:pt x="357936" y="325501"/>
                  </a:lnTo>
                  <a:lnTo>
                    <a:pt x="381673" y="288417"/>
                  </a:lnTo>
                  <a:lnTo>
                    <a:pt x="396798" y="246253"/>
                  </a:lnTo>
                  <a:lnTo>
                    <a:pt x="402107" y="200279"/>
                  </a:lnTo>
                  <a:close/>
                </a:path>
              </a:pathLst>
            </a:custGeom>
            <a:solidFill>
              <a:srgbClr val="4E9C5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645413" y="2033777"/>
              <a:ext cx="190500" cy="120650"/>
            </a:xfrm>
            <a:custGeom>
              <a:avLst/>
              <a:gdLst/>
              <a:ahLst/>
              <a:cxnLst/>
              <a:rect l="l" t="t" r="r" b="b"/>
              <a:pathLst>
                <a:path w="190500" h="120650">
                  <a:moveTo>
                    <a:pt x="0" y="54737"/>
                  </a:moveTo>
                  <a:lnTo>
                    <a:pt x="67221" y="120396"/>
                  </a:lnTo>
                  <a:lnTo>
                    <a:pt x="190461" y="0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 descr=""/>
          <p:cNvSpPr/>
          <p:nvPr/>
        </p:nvSpPr>
        <p:spPr>
          <a:xfrm>
            <a:off x="1065275" y="1991867"/>
            <a:ext cx="3543300" cy="201295"/>
          </a:xfrm>
          <a:custGeom>
            <a:avLst/>
            <a:gdLst/>
            <a:ahLst/>
            <a:cxnLst/>
            <a:rect l="l" t="t" r="r" b="b"/>
            <a:pathLst>
              <a:path w="3543300" h="201294">
                <a:moveTo>
                  <a:pt x="3542919" y="0"/>
                </a:moveTo>
                <a:lnTo>
                  <a:pt x="0" y="0"/>
                </a:lnTo>
                <a:lnTo>
                  <a:pt x="0" y="201040"/>
                </a:lnTo>
                <a:lnTo>
                  <a:pt x="3542919" y="201040"/>
                </a:lnTo>
                <a:lnTo>
                  <a:pt x="3542919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 descr=""/>
          <p:cNvSpPr txBox="1"/>
          <p:nvPr/>
        </p:nvSpPr>
        <p:spPr>
          <a:xfrm>
            <a:off x="526795" y="2404110"/>
            <a:ext cx="3646170" cy="86233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just" marL="12700" marR="5080">
              <a:lnSpc>
                <a:spcPct val="122100"/>
              </a:lnSpc>
              <a:spcBef>
                <a:spcPts val="95"/>
              </a:spcBef>
            </a:pP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Hand</a:t>
            </a:r>
            <a:r>
              <a:rPr dirty="0" sz="1500" spc="2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hygiene</a:t>
            </a:r>
            <a:r>
              <a:rPr dirty="0" sz="1500" spc="2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is</a:t>
            </a:r>
            <a:r>
              <a:rPr dirty="0" sz="1500" spc="2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dirty="0" sz="1500" spc="25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simple,</a:t>
            </a:r>
            <a:r>
              <a:rPr dirty="0" sz="1500" spc="2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effective</a:t>
            </a:r>
            <a:r>
              <a:rPr dirty="0" sz="1500" spc="2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action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that</a:t>
            </a:r>
            <a:r>
              <a:rPr dirty="0" sz="1500" spc="2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we</a:t>
            </a:r>
            <a:r>
              <a:rPr dirty="0" sz="1500" spc="2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80">
                <a:solidFill>
                  <a:srgbClr val="221F1F"/>
                </a:solidFill>
                <a:latin typeface="Calibri"/>
                <a:cs typeface="Calibri"/>
              </a:rPr>
              <a:t>can</a:t>
            </a:r>
            <a:r>
              <a:rPr dirty="0" sz="1500" spc="32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all</a:t>
            </a:r>
            <a:r>
              <a:rPr dirty="0" sz="15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do</a:t>
            </a:r>
            <a:r>
              <a:rPr dirty="0" sz="1500" spc="32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to</a:t>
            </a:r>
            <a:r>
              <a:rPr dirty="0" sz="1500" spc="2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prevent</a:t>
            </a:r>
            <a:r>
              <a:rPr dirty="0" sz="1500" spc="2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healthcare- </a:t>
            </a:r>
            <a:r>
              <a:rPr dirty="0" sz="1500" spc="90">
                <a:solidFill>
                  <a:srgbClr val="221F1F"/>
                </a:solidFill>
                <a:latin typeface="Calibri"/>
                <a:cs typeface="Calibri"/>
              </a:rPr>
              <a:t>associated</a:t>
            </a:r>
            <a:r>
              <a:rPr dirty="0" sz="15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35">
                <a:solidFill>
                  <a:srgbClr val="221F1F"/>
                </a:solidFill>
                <a:latin typeface="Calibri"/>
                <a:cs typeface="Calibri"/>
              </a:rPr>
              <a:t>infections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8" name="object 8" descr=""/>
          <p:cNvSpPr/>
          <p:nvPr/>
        </p:nvSpPr>
        <p:spPr>
          <a:xfrm>
            <a:off x="5948171" y="1985772"/>
            <a:ext cx="3543300" cy="201295"/>
          </a:xfrm>
          <a:custGeom>
            <a:avLst/>
            <a:gdLst/>
            <a:ahLst/>
            <a:cxnLst/>
            <a:rect l="l" t="t" r="r" b="b"/>
            <a:pathLst>
              <a:path w="3543300" h="201294">
                <a:moveTo>
                  <a:pt x="3542919" y="0"/>
                </a:moveTo>
                <a:lnTo>
                  <a:pt x="0" y="0"/>
                </a:lnTo>
                <a:lnTo>
                  <a:pt x="0" y="201040"/>
                </a:lnTo>
                <a:lnTo>
                  <a:pt x="3542919" y="201040"/>
                </a:lnTo>
                <a:lnTo>
                  <a:pt x="3542919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 descr=""/>
          <p:cNvSpPr txBox="1"/>
          <p:nvPr/>
        </p:nvSpPr>
        <p:spPr>
          <a:xfrm>
            <a:off x="5409691" y="2397633"/>
            <a:ext cx="3965575" cy="11410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431165">
              <a:lnSpc>
                <a:spcPct val="122000"/>
              </a:lnSpc>
              <a:spcBef>
                <a:spcPts val="100"/>
              </a:spcBef>
            </a:pP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dirty="0" sz="1500" spc="1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WHO</a:t>
            </a:r>
            <a:r>
              <a:rPr dirty="0" sz="15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5</a:t>
            </a:r>
            <a:r>
              <a:rPr dirty="0" sz="1500" spc="2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21F1F"/>
                </a:solidFill>
                <a:latin typeface="Calibri"/>
                <a:cs typeface="Calibri"/>
              </a:rPr>
              <a:t>estimates</a:t>
            </a:r>
            <a:r>
              <a:rPr dirty="0" sz="1500" spc="1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that</a:t>
            </a:r>
            <a:r>
              <a:rPr dirty="0" sz="15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as</a:t>
            </a:r>
            <a:r>
              <a:rPr dirty="0" sz="15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21F1F"/>
                </a:solidFill>
                <a:latin typeface="Calibri"/>
                <a:cs typeface="Calibri"/>
              </a:rPr>
              <a:t>many</a:t>
            </a:r>
            <a:r>
              <a:rPr dirty="0" sz="15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as </a:t>
            </a:r>
            <a:r>
              <a:rPr dirty="0" sz="1500" spc="95">
                <a:solidFill>
                  <a:srgbClr val="221F1F"/>
                </a:solidFill>
                <a:latin typeface="Calibri"/>
                <a:cs typeface="Calibri"/>
              </a:rPr>
              <a:t>50%</a:t>
            </a:r>
            <a:r>
              <a:rPr dirty="0" sz="1500" spc="3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of</a:t>
            </a:r>
            <a:r>
              <a:rPr dirty="0" sz="15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avoidable</a:t>
            </a:r>
            <a:r>
              <a:rPr dirty="0" sz="15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21F1F"/>
                </a:solidFill>
                <a:latin typeface="Calibri"/>
                <a:cs typeface="Calibri"/>
              </a:rPr>
              <a:t>healthcare-</a:t>
            </a:r>
            <a:r>
              <a:rPr dirty="0" sz="1500" spc="85">
                <a:solidFill>
                  <a:srgbClr val="221F1F"/>
                </a:solidFill>
                <a:latin typeface="Calibri"/>
                <a:cs typeface="Calibri"/>
              </a:rPr>
              <a:t>associated</a:t>
            </a:r>
            <a:endParaRPr sz="1500">
              <a:latin typeface="Calibri"/>
              <a:cs typeface="Calibri"/>
            </a:endParaRPr>
          </a:p>
          <a:p>
            <a:pPr marL="12700" marR="5080">
              <a:lnSpc>
                <a:spcPct val="122000"/>
              </a:lnSpc>
            </a:pP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infections</a:t>
            </a:r>
            <a:r>
              <a:rPr dirty="0" sz="15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could</a:t>
            </a:r>
            <a:r>
              <a:rPr dirty="0" sz="1500"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be</a:t>
            </a:r>
            <a:r>
              <a:rPr dirty="0" sz="1500"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prevented</a:t>
            </a:r>
            <a:r>
              <a:rPr dirty="0" sz="1500" spc="1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by</a:t>
            </a:r>
            <a:r>
              <a:rPr dirty="0" sz="15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0">
                <a:solidFill>
                  <a:srgbClr val="221F1F"/>
                </a:solidFill>
                <a:latin typeface="Calibri"/>
                <a:cs typeface="Calibri"/>
              </a:rPr>
              <a:t>appropriate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hand</a:t>
            </a:r>
            <a:r>
              <a:rPr dirty="0" sz="1500" spc="10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35">
                <a:solidFill>
                  <a:srgbClr val="221F1F"/>
                </a:solidFill>
                <a:latin typeface="Calibri"/>
                <a:cs typeface="Calibri"/>
              </a:rPr>
              <a:t>hygiene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0" name="object 10" descr=""/>
          <p:cNvGrpSpPr/>
          <p:nvPr/>
        </p:nvGrpSpPr>
        <p:grpSpPr>
          <a:xfrm>
            <a:off x="5422391" y="1888235"/>
            <a:ext cx="400685" cy="402590"/>
            <a:chOff x="5422391" y="1888235"/>
            <a:chExt cx="400685" cy="402590"/>
          </a:xfrm>
        </p:grpSpPr>
        <p:sp>
          <p:nvSpPr>
            <p:cNvPr id="11" name="object 11" descr=""/>
            <p:cNvSpPr/>
            <p:nvPr/>
          </p:nvSpPr>
          <p:spPr>
            <a:xfrm>
              <a:off x="5422391" y="1888235"/>
              <a:ext cx="400685" cy="402590"/>
            </a:xfrm>
            <a:custGeom>
              <a:avLst/>
              <a:gdLst/>
              <a:ahLst/>
              <a:cxnLst/>
              <a:rect l="l" t="t" r="r" b="b"/>
              <a:pathLst>
                <a:path w="400685" h="402589">
                  <a:moveTo>
                    <a:pt x="200279" y="0"/>
                  </a:moveTo>
                  <a:lnTo>
                    <a:pt x="154305" y="5333"/>
                  </a:lnTo>
                  <a:lnTo>
                    <a:pt x="112268" y="20446"/>
                  </a:lnTo>
                  <a:lnTo>
                    <a:pt x="75057" y="44195"/>
                  </a:lnTo>
                  <a:lnTo>
                    <a:pt x="43942" y="75310"/>
                  </a:lnTo>
                  <a:lnTo>
                    <a:pt x="20320" y="112648"/>
                  </a:lnTo>
                  <a:lnTo>
                    <a:pt x="5334" y="154939"/>
                  </a:lnTo>
                  <a:lnTo>
                    <a:pt x="0" y="201040"/>
                  </a:lnTo>
                  <a:lnTo>
                    <a:pt x="5334" y="247141"/>
                  </a:lnTo>
                  <a:lnTo>
                    <a:pt x="20320" y="289432"/>
                  </a:lnTo>
                  <a:lnTo>
                    <a:pt x="43942" y="326770"/>
                  </a:lnTo>
                  <a:lnTo>
                    <a:pt x="75057" y="357885"/>
                  </a:lnTo>
                  <a:lnTo>
                    <a:pt x="112268" y="381634"/>
                  </a:lnTo>
                  <a:lnTo>
                    <a:pt x="154305" y="396747"/>
                  </a:lnTo>
                  <a:lnTo>
                    <a:pt x="200279" y="402081"/>
                  </a:lnTo>
                  <a:lnTo>
                    <a:pt x="246253" y="396747"/>
                  </a:lnTo>
                  <a:lnTo>
                    <a:pt x="288417" y="381634"/>
                  </a:lnTo>
                  <a:lnTo>
                    <a:pt x="325628" y="357885"/>
                  </a:lnTo>
                  <a:lnTo>
                    <a:pt x="356616" y="326770"/>
                  </a:lnTo>
                  <a:lnTo>
                    <a:pt x="380238" y="289432"/>
                  </a:lnTo>
                  <a:lnTo>
                    <a:pt x="395351" y="247141"/>
                  </a:lnTo>
                  <a:lnTo>
                    <a:pt x="400558" y="201040"/>
                  </a:lnTo>
                  <a:lnTo>
                    <a:pt x="395351" y="154939"/>
                  </a:lnTo>
                  <a:lnTo>
                    <a:pt x="380238" y="112648"/>
                  </a:lnTo>
                  <a:lnTo>
                    <a:pt x="356616" y="75310"/>
                  </a:lnTo>
                  <a:lnTo>
                    <a:pt x="325628" y="44195"/>
                  </a:lnTo>
                  <a:lnTo>
                    <a:pt x="288417" y="20446"/>
                  </a:lnTo>
                  <a:lnTo>
                    <a:pt x="246253" y="5333"/>
                  </a:lnTo>
                  <a:lnTo>
                    <a:pt x="200279" y="0"/>
                  </a:lnTo>
                  <a:close/>
                </a:path>
              </a:pathLst>
            </a:custGeom>
            <a:solidFill>
              <a:srgbClr val="4E9C5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 descr=""/>
            <p:cNvSpPr/>
            <p:nvPr/>
          </p:nvSpPr>
          <p:spPr>
            <a:xfrm>
              <a:off x="5528309" y="2029205"/>
              <a:ext cx="190500" cy="120650"/>
            </a:xfrm>
            <a:custGeom>
              <a:avLst/>
              <a:gdLst/>
              <a:ahLst/>
              <a:cxnLst/>
              <a:rect l="l" t="t" r="r" b="b"/>
              <a:pathLst>
                <a:path w="190500" h="120650">
                  <a:moveTo>
                    <a:pt x="0" y="54737"/>
                  </a:moveTo>
                  <a:lnTo>
                    <a:pt x="67183" y="120396"/>
                  </a:lnTo>
                  <a:lnTo>
                    <a:pt x="190500" y="0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3" name="object 13" descr=""/>
          <p:cNvGrpSpPr/>
          <p:nvPr/>
        </p:nvGrpSpPr>
        <p:grpSpPr>
          <a:xfrm>
            <a:off x="539495" y="4290059"/>
            <a:ext cx="402590" cy="400685"/>
            <a:chOff x="539495" y="4290059"/>
            <a:chExt cx="402590" cy="400685"/>
          </a:xfrm>
        </p:grpSpPr>
        <p:sp>
          <p:nvSpPr>
            <p:cNvPr id="14" name="object 14" descr=""/>
            <p:cNvSpPr/>
            <p:nvPr/>
          </p:nvSpPr>
          <p:spPr>
            <a:xfrm>
              <a:off x="539495" y="4290059"/>
              <a:ext cx="402590" cy="400685"/>
            </a:xfrm>
            <a:custGeom>
              <a:avLst/>
              <a:gdLst/>
              <a:ahLst/>
              <a:cxnLst/>
              <a:rect l="l" t="t" r="r" b="b"/>
              <a:pathLst>
                <a:path w="402590" h="400685">
                  <a:moveTo>
                    <a:pt x="201053" y="0"/>
                  </a:moveTo>
                  <a:lnTo>
                    <a:pt x="154952" y="5333"/>
                  </a:lnTo>
                  <a:lnTo>
                    <a:pt x="112623" y="20319"/>
                  </a:lnTo>
                  <a:lnTo>
                    <a:pt x="75298" y="43941"/>
                  </a:lnTo>
                  <a:lnTo>
                    <a:pt x="44170" y="75056"/>
                  </a:lnTo>
                  <a:lnTo>
                    <a:pt x="20434" y="112140"/>
                  </a:lnTo>
                  <a:lnTo>
                    <a:pt x="5308" y="154304"/>
                  </a:lnTo>
                  <a:lnTo>
                    <a:pt x="0" y="200278"/>
                  </a:lnTo>
                  <a:lnTo>
                    <a:pt x="5308" y="246252"/>
                  </a:lnTo>
                  <a:lnTo>
                    <a:pt x="20434" y="288416"/>
                  </a:lnTo>
                  <a:lnTo>
                    <a:pt x="44170" y="325500"/>
                  </a:lnTo>
                  <a:lnTo>
                    <a:pt x="75298" y="356615"/>
                  </a:lnTo>
                  <a:lnTo>
                    <a:pt x="112623" y="380237"/>
                  </a:lnTo>
                  <a:lnTo>
                    <a:pt x="154952" y="395350"/>
                  </a:lnTo>
                  <a:lnTo>
                    <a:pt x="201053" y="400557"/>
                  </a:lnTo>
                  <a:lnTo>
                    <a:pt x="247154" y="395350"/>
                  </a:lnTo>
                  <a:lnTo>
                    <a:pt x="289471" y="380237"/>
                  </a:lnTo>
                  <a:lnTo>
                    <a:pt x="326796" y="356615"/>
                  </a:lnTo>
                  <a:lnTo>
                    <a:pt x="357936" y="325500"/>
                  </a:lnTo>
                  <a:lnTo>
                    <a:pt x="381673" y="288416"/>
                  </a:lnTo>
                  <a:lnTo>
                    <a:pt x="396798" y="246252"/>
                  </a:lnTo>
                  <a:lnTo>
                    <a:pt x="402107" y="200278"/>
                  </a:lnTo>
                  <a:lnTo>
                    <a:pt x="396798" y="154304"/>
                  </a:lnTo>
                  <a:lnTo>
                    <a:pt x="381673" y="112140"/>
                  </a:lnTo>
                  <a:lnTo>
                    <a:pt x="357936" y="75056"/>
                  </a:lnTo>
                  <a:lnTo>
                    <a:pt x="326796" y="43941"/>
                  </a:lnTo>
                  <a:lnTo>
                    <a:pt x="289471" y="20319"/>
                  </a:lnTo>
                  <a:lnTo>
                    <a:pt x="247154" y="5333"/>
                  </a:lnTo>
                  <a:lnTo>
                    <a:pt x="201053" y="0"/>
                  </a:lnTo>
                  <a:close/>
                </a:path>
              </a:pathLst>
            </a:custGeom>
            <a:solidFill>
              <a:srgbClr val="4E9C5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645413" y="4431029"/>
              <a:ext cx="190500" cy="120650"/>
            </a:xfrm>
            <a:custGeom>
              <a:avLst/>
              <a:gdLst/>
              <a:ahLst/>
              <a:cxnLst/>
              <a:rect l="l" t="t" r="r" b="b"/>
              <a:pathLst>
                <a:path w="190500" h="120650">
                  <a:moveTo>
                    <a:pt x="0" y="54736"/>
                  </a:moveTo>
                  <a:lnTo>
                    <a:pt x="67221" y="120395"/>
                  </a:lnTo>
                  <a:lnTo>
                    <a:pt x="190461" y="0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6" name="object 16" descr=""/>
          <p:cNvSpPr/>
          <p:nvPr/>
        </p:nvSpPr>
        <p:spPr>
          <a:xfrm>
            <a:off x="1065275" y="4390644"/>
            <a:ext cx="3543300" cy="200025"/>
          </a:xfrm>
          <a:custGeom>
            <a:avLst/>
            <a:gdLst/>
            <a:ahLst/>
            <a:cxnLst/>
            <a:rect l="l" t="t" r="r" b="b"/>
            <a:pathLst>
              <a:path w="3543300" h="200025">
                <a:moveTo>
                  <a:pt x="3542919" y="0"/>
                </a:moveTo>
                <a:lnTo>
                  <a:pt x="0" y="0"/>
                </a:lnTo>
                <a:lnTo>
                  <a:pt x="0" y="199517"/>
                </a:lnTo>
                <a:lnTo>
                  <a:pt x="3542919" y="199517"/>
                </a:lnTo>
                <a:lnTo>
                  <a:pt x="3542919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 descr=""/>
          <p:cNvSpPr txBox="1"/>
          <p:nvPr/>
        </p:nvSpPr>
        <p:spPr>
          <a:xfrm>
            <a:off x="526795" y="4802251"/>
            <a:ext cx="3730625" cy="11410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2000"/>
              </a:lnSpc>
              <a:spcBef>
                <a:spcPts val="100"/>
              </a:spcBef>
            </a:pP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Hand</a:t>
            </a:r>
            <a:r>
              <a:rPr dirty="0" sz="15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hygiene</a:t>
            </a:r>
            <a:r>
              <a:rPr dirty="0" sz="1500" spc="1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is</a:t>
            </a:r>
            <a:r>
              <a:rPr dirty="0" sz="15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90">
                <a:solidFill>
                  <a:srgbClr val="221F1F"/>
                </a:solidFill>
                <a:latin typeface="Calibri"/>
                <a:cs typeface="Calibri"/>
              </a:rPr>
              <a:t>considered</a:t>
            </a:r>
            <a:r>
              <a:rPr dirty="0" sz="15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to</a:t>
            </a:r>
            <a:r>
              <a:rPr dirty="0" sz="1500" spc="1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be</a:t>
            </a:r>
            <a:r>
              <a:rPr dirty="0" sz="1500" spc="22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dirty="0" sz="1500" spc="1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0">
                <a:solidFill>
                  <a:srgbClr val="221F1F"/>
                </a:solidFill>
                <a:latin typeface="Calibri"/>
                <a:cs typeface="Calibri"/>
              </a:rPr>
              <a:t>main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building</a:t>
            </a:r>
            <a:r>
              <a:rPr dirty="0" sz="1500" spc="229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block</a:t>
            </a:r>
            <a:r>
              <a:rPr dirty="0" sz="1500" spc="2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for</a:t>
            </a:r>
            <a:r>
              <a:rPr dirty="0" sz="1500" spc="13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almost</a:t>
            </a:r>
            <a:r>
              <a:rPr dirty="0" sz="1500"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all</a:t>
            </a:r>
            <a:r>
              <a:rPr dirty="0" sz="1500" spc="1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other</a:t>
            </a:r>
            <a:r>
              <a:rPr dirty="0" sz="1500"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35">
                <a:solidFill>
                  <a:srgbClr val="221F1F"/>
                </a:solidFill>
                <a:latin typeface="Calibri"/>
                <a:cs typeface="Calibri"/>
              </a:rPr>
              <a:t>infection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prevention</a:t>
            </a:r>
            <a:r>
              <a:rPr dirty="0" sz="15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dirty="0" sz="15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control</a:t>
            </a:r>
            <a:r>
              <a:rPr dirty="0" sz="15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measures:</a:t>
            </a:r>
            <a:r>
              <a:rPr dirty="0" sz="15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we</a:t>
            </a:r>
            <a:r>
              <a:rPr dirty="0" sz="1500" spc="1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35">
                <a:solidFill>
                  <a:srgbClr val="221F1F"/>
                </a:solidFill>
                <a:latin typeface="Calibri"/>
                <a:cs typeface="Calibri"/>
              </a:rPr>
              <a:t>must </a:t>
            </a:r>
            <a:r>
              <a:rPr dirty="0" sz="1500" spc="50">
                <a:solidFill>
                  <a:srgbClr val="221F1F"/>
                </a:solidFill>
                <a:latin typeface="Calibri"/>
                <a:cs typeface="Calibri"/>
              </a:rPr>
              <a:t>get</a:t>
            </a:r>
            <a:r>
              <a:rPr dirty="0" sz="1500" spc="1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it</a:t>
            </a:r>
            <a:r>
              <a:rPr dirty="0" sz="1500" spc="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10">
                <a:solidFill>
                  <a:srgbClr val="221F1F"/>
                </a:solidFill>
                <a:latin typeface="Calibri"/>
                <a:cs typeface="Calibri"/>
              </a:rPr>
              <a:t>right!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8" name="object 18" descr=""/>
          <p:cNvSpPr/>
          <p:nvPr/>
        </p:nvSpPr>
        <p:spPr>
          <a:xfrm>
            <a:off x="5948171" y="4383023"/>
            <a:ext cx="3543300" cy="201295"/>
          </a:xfrm>
          <a:custGeom>
            <a:avLst/>
            <a:gdLst/>
            <a:ahLst/>
            <a:cxnLst/>
            <a:rect l="l" t="t" r="r" b="b"/>
            <a:pathLst>
              <a:path w="3543300" h="201295">
                <a:moveTo>
                  <a:pt x="3542919" y="0"/>
                </a:moveTo>
                <a:lnTo>
                  <a:pt x="0" y="0"/>
                </a:lnTo>
                <a:lnTo>
                  <a:pt x="0" y="201041"/>
                </a:lnTo>
                <a:lnTo>
                  <a:pt x="3542919" y="201041"/>
                </a:lnTo>
                <a:lnTo>
                  <a:pt x="3542919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 descr=""/>
          <p:cNvSpPr txBox="1"/>
          <p:nvPr/>
        </p:nvSpPr>
        <p:spPr>
          <a:xfrm>
            <a:off x="5409691" y="4795904"/>
            <a:ext cx="3270250" cy="582930"/>
          </a:xfrm>
          <a:prstGeom prst="rect">
            <a:avLst/>
          </a:prstGeom>
        </p:spPr>
        <p:txBody>
          <a:bodyPr wrap="square" lIns="0" tIns="622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490"/>
              </a:spcBef>
            </a:pPr>
            <a:r>
              <a:rPr dirty="0" sz="1500" spc="65">
                <a:solidFill>
                  <a:srgbClr val="221F1F"/>
                </a:solidFill>
                <a:latin typeface="Calibri"/>
                <a:cs typeface="Calibri"/>
              </a:rPr>
              <a:t>Hand</a:t>
            </a:r>
            <a:r>
              <a:rPr dirty="0" sz="1500" spc="1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55">
                <a:solidFill>
                  <a:srgbClr val="221F1F"/>
                </a:solidFill>
                <a:latin typeface="Calibri"/>
                <a:cs typeface="Calibri"/>
              </a:rPr>
              <a:t>hygiene</a:t>
            </a:r>
            <a:r>
              <a:rPr dirty="0" sz="15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5">
                <a:solidFill>
                  <a:srgbClr val="221F1F"/>
                </a:solidFill>
                <a:latin typeface="Calibri"/>
                <a:cs typeface="Calibri"/>
              </a:rPr>
              <a:t>protects</a:t>
            </a:r>
            <a:r>
              <a:rPr dirty="0" sz="15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everyone:</a:t>
            </a:r>
            <a:r>
              <a:rPr dirty="0" sz="1500" spc="11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-20">
                <a:solidFill>
                  <a:srgbClr val="221F1F"/>
                </a:solidFill>
                <a:latin typeface="Calibri"/>
                <a:cs typeface="Calibri"/>
              </a:rPr>
              <a:t>you,</a:t>
            </a:r>
            <a:endParaRPr sz="15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95"/>
              </a:spcBef>
            </a:pP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your</a:t>
            </a:r>
            <a:r>
              <a:rPr dirty="0" sz="15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70">
                <a:solidFill>
                  <a:srgbClr val="221F1F"/>
                </a:solidFill>
                <a:latin typeface="Calibri"/>
                <a:cs typeface="Calibri"/>
              </a:rPr>
              <a:t>patients</a:t>
            </a:r>
            <a:r>
              <a:rPr dirty="0" sz="1500" spc="2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6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dirty="0" sz="1500" spc="2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>
                <a:solidFill>
                  <a:srgbClr val="221F1F"/>
                </a:solidFill>
                <a:latin typeface="Calibri"/>
                <a:cs typeface="Calibri"/>
              </a:rPr>
              <a:t>your</a:t>
            </a:r>
            <a:r>
              <a:rPr dirty="0" sz="15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dirty="0" sz="1500" spc="45">
                <a:solidFill>
                  <a:srgbClr val="221F1F"/>
                </a:solidFill>
                <a:latin typeface="Calibri"/>
                <a:cs typeface="Calibri"/>
              </a:rPr>
              <a:t>colleagues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20" name="object 20" descr=""/>
          <p:cNvGrpSpPr/>
          <p:nvPr/>
        </p:nvGrpSpPr>
        <p:grpSpPr>
          <a:xfrm>
            <a:off x="5422391" y="4285488"/>
            <a:ext cx="400685" cy="402590"/>
            <a:chOff x="5422391" y="4285488"/>
            <a:chExt cx="400685" cy="402590"/>
          </a:xfrm>
        </p:grpSpPr>
        <p:sp>
          <p:nvSpPr>
            <p:cNvPr id="21" name="object 21" descr=""/>
            <p:cNvSpPr/>
            <p:nvPr/>
          </p:nvSpPr>
          <p:spPr>
            <a:xfrm>
              <a:off x="5422391" y="4285488"/>
              <a:ext cx="400685" cy="402590"/>
            </a:xfrm>
            <a:custGeom>
              <a:avLst/>
              <a:gdLst/>
              <a:ahLst/>
              <a:cxnLst/>
              <a:rect l="l" t="t" r="r" b="b"/>
              <a:pathLst>
                <a:path w="400685" h="402589">
                  <a:moveTo>
                    <a:pt x="200279" y="0"/>
                  </a:moveTo>
                  <a:lnTo>
                    <a:pt x="154305" y="5334"/>
                  </a:lnTo>
                  <a:lnTo>
                    <a:pt x="112268" y="20447"/>
                  </a:lnTo>
                  <a:lnTo>
                    <a:pt x="75057" y="44196"/>
                  </a:lnTo>
                  <a:lnTo>
                    <a:pt x="43942" y="75311"/>
                  </a:lnTo>
                  <a:lnTo>
                    <a:pt x="20320" y="112649"/>
                  </a:lnTo>
                  <a:lnTo>
                    <a:pt x="5334" y="154940"/>
                  </a:lnTo>
                  <a:lnTo>
                    <a:pt x="0" y="201041"/>
                  </a:lnTo>
                  <a:lnTo>
                    <a:pt x="5334" y="247142"/>
                  </a:lnTo>
                  <a:lnTo>
                    <a:pt x="20320" y="289433"/>
                  </a:lnTo>
                  <a:lnTo>
                    <a:pt x="43942" y="326771"/>
                  </a:lnTo>
                  <a:lnTo>
                    <a:pt x="75057" y="357886"/>
                  </a:lnTo>
                  <a:lnTo>
                    <a:pt x="112268" y="381635"/>
                  </a:lnTo>
                  <a:lnTo>
                    <a:pt x="154305" y="396748"/>
                  </a:lnTo>
                  <a:lnTo>
                    <a:pt x="200279" y="402082"/>
                  </a:lnTo>
                  <a:lnTo>
                    <a:pt x="246253" y="396748"/>
                  </a:lnTo>
                  <a:lnTo>
                    <a:pt x="288417" y="381635"/>
                  </a:lnTo>
                  <a:lnTo>
                    <a:pt x="325628" y="357886"/>
                  </a:lnTo>
                  <a:lnTo>
                    <a:pt x="356616" y="326771"/>
                  </a:lnTo>
                  <a:lnTo>
                    <a:pt x="380238" y="289433"/>
                  </a:lnTo>
                  <a:lnTo>
                    <a:pt x="395351" y="247142"/>
                  </a:lnTo>
                  <a:lnTo>
                    <a:pt x="400558" y="201041"/>
                  </a:lnTo>
                  <a:lnTo>
                    <a:pt x="395351" y="154940"/>
                  </a:lnTo>
                  <a:lnTo>
                    <a:pt x="380238" y="112649"/>
                  </a:lnTo>
                  <a:lnTo>
                    <a:pt x="356616" y="75311"/>
                  </a:lnTo>
                  <a:lnTo>
                    <a:pt x="325628" y="44196"/>
                  </a:lnTo>
                  <a:lnTo>
                    <a:pt x="288417" y="20447"/>
                  </a:lnTo>
                  <a:lnTo>
                    <a:pt x="246253" y="5334"/>
                  </a:lnTo>
                  <a:lnTo>
                    <a:pt x="200279" y="0"/>
                  </a:lnTo>
                  <a:close/>
                </a:path>
              </a:pathLst>
            </a:custGeom>
            <a:solidFill>
              <a:srgbClr val="4E9C5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5528309" y="4426458"/>
              <a:ext cx="190500" cy="121920"/>
            </a:xfrm>
            <a:custGeom>
              <a:avLst/>
              <a:gdLst/>
              <a:ahLst/>
              <a:cxnLst/>
              <a:rect l="l" t="t" r="r" b="b"/>
              <a:pathLst>
                <a:path w="190500" h="121920">
                  <a:moveTo>
                    <a:pt x="0" y="55371"/>
                  </a:moveTo>
                  <a:lnTo>
                    <a:pt x="67183" y="121919"/>
                  </a:lnTo>
                  <a:lnTo>
                    <a:pt x="190500" y="0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3" name="object 23" descr="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24" name="object 2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25" name="object 25" descr="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6" name="object 26" descr="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 descr=""/>
          <p:cNvSpPr txBox="1"/>
          <p:nvPr/>
        </p:nvSpPr>
        <p:spPr>
          <a:xfrm>
            <a:off x="10126726" y="500888"/>
            <a:ext cx="12255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5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8" name="object 28" descr=""/>
          <p:cNvSpPr txBox="1"/>
          <p:nvPr/>
        </p:nvSpPr>
        <p:spPr>
          <a:xfrm>
            <a:off x="10153522" y="1099565"/>
            <a:ext cx="215900" cy="4810125"/>
          </a:xfrm>
          <a:prstGeom prst="rect">
            <a:avLst/>
          </a:prstGeom>
        </p:spPr>
        <p:txBody>
          <a:bodyPr wrap="square" lIns="0" tIns="0" rIns="0" bIns="0" rtlCol="0" vert="vert">
            <a:spAutoFit/>
          </a:bodyPr>
          <a:lstStyle/>
          <a:p>
            <a:pPr marL="12700">
              <a:lnSpc>
                <a:spcPts val="1525"/>
              </a:lnSpc>
            </a:pPr>
            <a:r>
              <a:rPr dirty="0" sz="1500" spc="80" b="1">
                <a:solidFill>
                  <a:srgbClr val="F87C1F"/>
                </a:solidFill>
                <a:latin typeface="Calibri"/>
                <a:cs typeface="Calibri"/>
              </a:rPr>
              <a:t>What</a:t>
            </a:r>
            <a:r>
              <a:rPr dirty="0" sz="1500" spc="13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55" b="1">
                <a:solidFill>
                  <a:srgbClr val="F87C1F"/>
                </a:solidFill>
                <a:latin typeface="Calibri"/>
                <a:cs typeface="Calibri"/>
              </a:rPr>
              <a:t>is</a:t>
            </a:r>
            <a:r>
              <a:rPr dirty="0" sz="1500" spc="13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dirty="0" sz="1500" spc="16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r>
              <a:rPr dirty="0" sz="1500" spc="11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and</a:t>
            </a:r>
            <a:r>
              <a:rPr dirty="0" sz="1500" spc="15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70" b="1">
                <a:solidFill>
                  <a:srgbClr val="F87C1F"/>
                </a:solidFill>
                <a:latin typeface="Calibri"/>
                <a:cs typeface="Calibri"/>
              </a:rPr>
              <a:t>why</a:t>
            </a:r>
            <a:r>
              <a:rPr dirty="0" sz="1500" spc="14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should</a:t>
            </a:r>
            <a:r>
              <a:rPr dirty="0" sz="1500" spc="15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we</a:t>
            </a:r>
            <a:r>
              <a:rPr dirty="0" sz="1500" spc="11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0" b="1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dirty="0" sz="1500" spc="15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-25" b="1">
                <a:solidFill>
                  <a:srgbClr val="F87C1F"/>
                </a:solidFill>
                <a:latin typeface="Calibri"/>
                <a:cs typeface="Calibri"/>
              </a:rPr>
              <a:t>it?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9" name="object 29" descr=""/>
          <p:cNvSpPr/>
          <p:nvPr/>
        </p:nvSpPr>
        <p:spPr>
          <a:xfrm>
            <a:off x="4227576" y="7139940"/>
            <a:ext cx="3637915" cy="0"/>
          </a:xfrm>
          <a:custGeom>
            <a:avLst/>
            <a:gdLst/>
            <a:ahLst/>
            <a:cxnLst/>
            <a:rect l="l" t="t" r="r" b="b"/>
            <a:pathLst>
              <a:path w="3637915" h="0">
                <a:moveTo>
                  <a:pt x="0" y="0"/>
                </a:moveTo>
                <a:lnTo>
                  <a:pt x="3637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30" name="object 30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49740" y="6920483"/>
            <a:ext cx="381000" cy="406908"/>
          </a:xfrm>
          <a:prstGeom prst="rect">
            <a:avLst/>
          </a:prstGeom>
        </p:spPr>
      </p:pic>
      <p:pic>
        <p:nvPicPr>
          <p:cNvPr id="31" name="object 31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91371" y="6903719"/>
            <a:ext cx="411479" cy="420623"/>
          </a:xfrm>
          <a:prstGeom prst="rect">
            <a:avLst/>
          </a:prstGeom>
        </p:spPr>
      </p:pic>
      <p:grpSp>
        <p:nvGrpSpPr>
          <p:cNvPr id="32" name="object 32" descr="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33" name="object 33" descr="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5" name="object 35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pic>
        <p:nvPicPr>
          <p:cNvPr id="36" name="object 36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42164" y="6926612"/>
            <a:ext cx="431275" cy="419066"/>
          </a:xfrm>
          <a:prstGeom prst="rect">
            <a:avLst/>
          </a:prstGeom>
        </p:spPr>
      </p:pic>
      <p:sp>
        <p:nvSpPr>
          <p:cNvPr id="37" name="object 37" descr=""/>
          <p:cNvSpPr txBox="1"/>
          <p:nvPr/>
        </p:nvSpPr>
        <p:spPr>
          <a:xfrm>
            <a:off x="9681921" y="6536702"/>
            <a:ext cx="582295" cy="3244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0320">
              <a:lnSpc>
                <a:spcPts val="955"/>
              </a:lnSpc>
            </a:pPr>
            <a:r>
              <a:rPr dirty="0" sz="900" spc="-10">
                <a:latin typeface="Calibri"/>
                <a:cs typeface="Calibri"/>
              </a:rPr>
              <a:t>Version</a:t>
            </a:r>
            <a:r>
              <a:rPr dirty="0" sz="900" spc="5">
                <a:latin typeface="Calibri"/>
                <a:cs typeface="Calibri"/>
              </a:rPr>
              <a:t> </a:t>
            </a:r>
            <a:r>
              <a:rPr dirty="0" sz="900" spc="-25">
                <a:latin typeface="Calibri"/>
                <a:cs typeface="Calibri"/>
              </a:rPr>
              <a:t>1.0</a:t>
            </a:r>
            <a:endParaRPr sz="9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70"/>
              </a:spcBef>
            </a:pPr>
            <a:r>
              <a:rPr dirty="0" sz="900" spc="-30">
                <a:latin typeface="Calibri"/>
                <a:cs typeface="Calibri"/>
              </a:rPr>
              <a:t>15-SEP-</a:t>
            </a:r>
            <a:r>
              <a:rPr dirty="0" sz="900" spc="-20">
                <a:latin typeface="Calibri"/>
                <a:cs typeface="Calibri"/>
              </a:rPr>
              <a:t>2023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38" name="object 38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30"/>
              </a:lnSpc>
            </a:pPr>
            <a:r>
              <a:rPr dirty="0"/>
              <a:t>Module</a:t>
            </a:r>
            <a:r>
              <a:rPr dirty="0" spc="190"/>
              <a:t> </a:t>
            </a:r>
            <a:r>
              <a:rPr dirty="0" spc="-65"/>
              <a:t>1a:</a:t>
            </a:r>
            <a:r>
              <a:rPr dirty="0" spc="15"/>
              <a:t> </a:t>
            </a:r>
            <a:r>
              <a:rPr dirty="0" spc="50"/>
              <a:t>Hand</a:t>
            </a:r>
            <a:r>
              <a:rPr dirty="0" spc="210"/>
              <a:t> </a:t>
            </a:r>
            <a:r>
              <a:rPr dirty="0" spc="45"/>
              <a:t>hygiene</a:t>
            </a:r>
            <a:r>
              <a:rPr dirty="0" spc="225"/>
              <a:t> </a:t>
            </a:r>
            <a:r>
              <a:rPr dirty="0"/>
              <a:t>at</a:t>
            </a:r>
            <a:r>
              <a:rPr dirty="0" spc="165"/>
              <a:t> </a:t>
            </a:r>
            <a:r>
              <a:rPr dirty="0" spc="50"/>
              <a:t>every</a:t>
            </a:r>
            <a:r>
              <a:rPr dirty="0" spc="180"/>
              <a:t> </a:t>
            </a:r>
            <a:r>
              <a:rPr dirty="0" spc="45"/>
              <a:t>moment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126492" y="1648967"/>
            <a:ext cx="9662160" cy="5911850"/>
            <a:chOff x="126492" y="1648967"/>
            <a:chExt cx="9662160" cy="591185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618732" y="2284475"/>
              <a:ext cx="3169909" cy="5276086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6492" y="1648967"/>
              <a:ext cx="7522464" cy="4262628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160"/>
              <a:t>Why</a:t>
            </a:r>
            <a:r>
              <a:rPr dirty="0" spc="335"/>
              <a:t> </a:t>
            </a:r>
            <a:r>
              <a:rPr dirty="0" spc="170"/>
              <a:t>perform</a:t>
            </a:r>
            <a:r>
              <a:rPr dirty="0" spc="220"/>
              <a:t> </a:t>
            </a:r>
            <a:r>
              <a:rPr dirty="0" spc="170"/>
              <a:t>hand</a:t>
            </a:r>
            <a:r>
              <a:rPr dirty="0" spc="305"/>
              <a:t> </a:t>
            </a:r>
            <a:r>
              <a:rPr dirty="0" spc="140"/>
              <a:t>hygiene?</a:t>
            </a:r>
          </a:p>
        </p:txBody>
      </p:sp>
      <p:sp>
        <p:nvSpPr>
          <p:cNvPr id="6" name="object 6" descr=""/>
          <p:cNvSpPr txBox="1"/>
          <p:nvPr/>
        </p:nvSpPr>
        <p:spPr>
          <a:xfrm>
            <a:off x="1698117" y="2778912"/>
            <a:ext cx="3511550" cy="177101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374015" marR="304800" indent="-15240">
              <a:lnSpc>
                <a:spcPct val="120000"/>
              </a:lnSpc>
              <a:spcBef>
                <a:spcPts val="100"/>
              </a:spcBef>
            </a:pPr>
            <a:r>
              <a:rPr dirty="0" sz="1600" spc="70" b="1" i="1">
                <a:solidFill>
                  <a:srgbClr val="F87C1F"/>
                </a:solidFill>
                <a:latin typeface="Calibri"/>
                <a:cs typeface="Calibri"/>
              </a:rPr>
              <a:t>Did</a:t>
            </a:r>
            <a:r>
              <a:rPr dirty="0" sz="1600" spc="245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spc="85" b="1" i="1">
                <a:solidFill>
                  <a:srgbClr val="F87C1F"/>
                </a:solidFill>
                <a:latin typeface="Calibri"/>
                <a:cs typeface="Calibri"/>
              </a:rPr>
              <a:t>you</a:t>
            </a:r>
            <a:r>
              <a:rPr dirty="0" sz="1600" spc="280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b="1" i="1">
                <a:solidFill>
                  <a:srgbClr val="F87C1F"/>
                </a:solidFill>
                <a:latin typeface="Calibri"/>
                <a:cs typeface="Calibri"/>
              </a:rPr>
              <a:t>know,</a:t>
            </a:r>
            <a:r>
              <a:rPr dirty="0" sz="1600" spc="215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spc="100" b="1" i="1">
                <a:solidFill>
                  <a:srgbClr val="F87C1F"/>
                </a:solidFill>
                <a:latin typeface="Calibri"/>
                <a:cs typeface="Calibri"/>
              </a:rPr>
              <a:t>germs</a:t>
            </a:r>
            <a:r>
              <a:rPr dirty="0" sz="1600" spc="275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spc="135" b="1" i="1">
                <a:solidFill>
                  <a:srgbClr val="F87C1F"/>
                </a:solidFill>
                <a:latin typeface="Calibri"/>
                <a:cs typeface="Calibri"/>
              </a:rPr>
              <a:t>such</a:t>
            </a:r>
            <a:r>
              <a:rPr dirty="0" sz="1600" spc="370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spc="80" b="1" i="1">
                <a:solidFill>
                  <a:srgbClr val="F87C1F"/>
                </a:solidFill>
                <a:latin typeface="Calibri"/>
                <a:cs typeface="Calibri"/>
              </a:rPr>
              <a:t>as</a:t>
            </a:r>
            <a:r>
              <a:rPr dirty="0" sz="1600" spc="80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spc="95" b="1" i="1">
                <a:solidFill>
                  <a:srgbClr val="F87C1F"/>
                </a:solidFill>
                <a:latin typeface="Calibri"/>
                <a:cs typeface="Calibri"/>
              </a:rPr>
              <a:t>bacteria</a:t>
            </a:r>
            <a:r>
              <a:rPr dirty="0" sz="1600" spc="285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spc="100" b="1" i="1">
                <a:solidFill>
                  <a:srgbClr val="F87C1F"/>
                </a:solidFill>
                <a:latin typeface="Calibri"/>
                <a:cs typeface="Calibri"/>
              </a:rPr>
              <a:t>can</a:t>
            </a:r>
            <a:r>
              <a:rPr dirty="0" sz="1600" spc="325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spc="90" b="1" i="1">
                <a:solidFill>
                  <a:srgbClr val="F87C1F"/>
                </a:solidFill>
                <a:latin typeface="Calibri"/>
                <a:cs typeface="Calibri"/>
              </a:rPr>
              <a:t>survive</a:t>
            </a:r>
            <a:r>
              <a:rPr dirty="0" sz="1600" spc="290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spc="55" b="1" i="1">
                <a:solidFill>
                  <a:srgbClr val="F87C1F"/>
                </a:solidFill>
                <a:latin typeface="Calibri"/>
                <a:cs typeface="Calibri"/>
              </a:rPr>
              <a:t>on</a:t>
            </a:r>
            <a:r>
              <a:rPr dirty="0" sz="1600" spc="285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spc="45" b="1" i="1">
                <a:solidFill>
                  <a:srgbClr val="F87C1F"/>
                </a:solidFill>
                <a:latin typeface="Calibri"/>
                <a:cs typeface="Calibri"/>
              </a:rPr>
              <a:t>your </a:t>
            </a:r>
            <a:r>
              <a:rPr dirty="0" sz="1600" spc="105" b="1" i="1">
                <a:solidFill>
                  <a:srgbClr val="F87C1F"/>
                </a:solidFill>
                <a:latin typeface="Calibri"/>
                <a:cs typeface="Calibri"/>
              </a:rPr>
              <a:t>hands</a:t>
            </a:r>
            <a:r>
              <a:rPr dirty="0" sz="1600" spc="265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b="1" i="1">
                <a:solidFill>
                  <a:srgbClr val="F87C1F"/>
                </a:solidFill>
                <a:latin typeface="Calibri"/>
                <a:cs typeface="Calibri"/>
              </a:rPr>
              <a:t>for</a:t>
            </a:r>
            <a:r>
              <a:rPr dirty="0" sz="1600" spc="190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spc="60" b="1" i="1">
                <a:solidFill>
                  <a:srgbClr val="F87C1F"/>
                </a:solidFill>
                <a:latin typeface="Calibri"/>
                <a:cs typeface="Calibri"/>
              </a:rPr>
              <a:t>up</a:t>
            </a:r>
            <a:r>
              <a:rPr dirty="0" sz="1600" spc="280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b="1" i="1">
                <a:solidFill>
                  <a:srgbClr val="F87C1F"/>
                </a:solidFill>
                <a:latin typeface="Calibri"/>
                <a:cs typeface="Calibri"/>
              </a:rPr>
              <a:t>to</a:t>
            </a:r>
            <a:r>
              <a:rPr dirty="0" sz="1600" spc="204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spc="85" b="1" i="1">
                <a:solidFill>
                  <a:srgbClr val="F87C1F"/>
                </a:solidFill>
                <a:latin typeface="Calibri"/>
                <a:cs typeface="Calibri"/>
              </a:rPr>
              <a:t>three</a:t>
            </a:r>
            <a:r>
              <a:rPr dirty="0" sz="1600" spc="275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spc="65" b="1" i="1">
                <a:solidFill>
                  <a:srgbClr val="F87C1F"/>
                </a:solidFill>
                <a:latin typeface="Calibri"/>
                <a:cs typeface="Calibri"/>
              </a:rPr>
              <a:t>hours?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600">
              <a:latin typeface="Calibri"/>
              <a:cs typeface="Calibri"/>
            </a:endParaRPr>
          </a:p>
          <a:p>
            <a:pPr marL="45720" marR="5080" indent="-33655">
              <a:lnSpc>
                <a:spcPct val="120000"/>
              </a:lnSpc>
            </a:pPr>
            <a:r>
              <a:rPr dirty="0" sz="1600" spc="80" b="1" i="1">
                <a:solidFill>
                  <a:srgbClr val="F87C1F"/>
                </a:solidFill>
                <a:latin typeface="Calibri"/>
                <a:cs typeface="Calibri"/>
              </a:rPr>
              <a:t>Think</a:t>
            </a:r>
            <a:r>
              <a:rPr dirty="0" sz="1600" spc="220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spc="70" b="1" i="1">
                <a:solidFill>
                  <a:srgbClr val="F87C1F"/>
                </a:solidFill>
                <a:latin typeface="Calibri"/>
                <a:cs typeface="Calibri"/>
              </a:rPr>
              <a:t>about</a:t>
            </a:r>
            <a:r>
              <a:rPr dirty="0" sz="1600" spc="250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spc="50" b="1" i="1">
                <a:solidFill>
                  <a:srgbClr val="F87C1F"/>
                </a:solidFill>
                <a:latin typeface="Calibri"/>
                <a:cs typeface="Calibri"/>
              </a:rPr>
              <a:t>how</a:t>
            </a:r>
            <a:r>
              <a:rPr dirty="0" sz="1600" spc="190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spc="85" b="1" i="1">
                <a:solidFill>
                  <a:srgbClr val="F87C1F"/>
                </a:solidFill>
                <a:latin typeface="Calibri"/>
                <a:cs typeface="Calibri"/>
              </a:rPr>
              <a:t>many</a:t>
            </a:r>
            <a:r>
              <a:rPr dirty="0" sz="1600" spc="229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spc="95" b="1" i="1">
                <a:solidFill>
                  <a:srgbClr val="F87C1F"/>
                </a:solidFill>
                <a:latin typeface="Calibri"/>
                <a:cs typeface="Calibri"/>
              </a:rPr>
              <a:t>patients</a:t>
            </a:r>
            <a:r>
              <a:rPr dirty="0" sz="1600" spc="240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spc="25" b="1" i="1">
                <a:solidFill>
                  <a:srgbClr val="F87C1F"/>
                </a:solidFill>
                <a:latin typeface="Calibri"/>
                <a:cs typeface="Calibri"/>
              </a:rPr>
              <a:t>and</a:t>
            </a:r>
            <a:r>
              <a:rPr dirty="0" sz="1600" spc="25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spc="100" b="1" i="1">
                <a:solidFill>
                  <a:srgbClr val="F87C1F"/>
                </a:solidFill>
                <a:latin typeface="Calibri"/>
                <a:cs typeface="Calibri"/>
              </a:rPr>
              <a:t>colleagues</a:t>
            </a:r>
            <a:r>
              <a:rPr dirty="0" sz="1600" spc="254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spc="80" b="1" i="1">
                <a:solidFill>
                  <a:srgbClr val="F87C1F"/>
                </a:solidFill>
                <a:latin typeface="Calibri"/>
                <a:cs typeface="Calibri"/>
              </a:rPr>
              <a:t>you</a:t>
            </a:r>
            <a:r>
              <a:rPr dirty="0" sz="1600" spc="225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spc="100" b="1" i="1">
                <a:solidFill>
                  <a:srgbClr val="F87C1F"/>
                </a:solidFill>
                <a:latin typeface="Calibri"/>
                <a:cs typeface="Calibri"/>
              </a:rPr>
              <a:t>see</a:t>
            </a:r>
            <a:r>
              <a:rPr dirty="0" sz="1600" spc="265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b="1" i="1">
                <a:solidFill>
                  <a:srgbClr val="F87C1F"/>
                </a:solidFill>
                <a:latin typeface="Calibri"/>
                <a:cs typeface="Calibri"/>
              </a:rPr>
              <a:t>in</a:t>
            </a:r>
            <a:r>
              <a:rPr dirty="0" sz="1600" spc="145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spc="85" b="1" i="1">
                <a:solidFill>
                  <a:srgbClr val="F87C1F"/>
                </a:solidFill>
                <a:latin typeface="Calibri"/>
                <a:cs typeface="Calibri"/>
              </a:rPr>
              <a:t>three</a:t>
            </a:r>
            <a:r>
              <a:rPr dirty="0" sz="1600" spc="250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spc="-10" b="1" i="1">
                <a:solidFill>
                  <a:srgbClr val="F87C1F"/>
                </a:solidFill>
                <a:latin typeface="Calibri"/>
                <a:cs typeface="Calibri"/>
              </a:rPr>
              <a:t>hours...</a:t>
            </a:r>
            <a:endParaRPr sz="1600">
              <a:latin typeface="Calibri"/>
              <a:cs typeface="Calibri"/>
            </a:endParaRPr>
          </a:p>
        </p:txBody>
      </p:sp>
      <p:grpSp>
        <p:nvGrpSpPr>
          <p:cNvPr id="7" name="object 7" descr=""/>
          <p:cNvGrpSpPr/>
          <p:nvPr/>
        </p:nvGrpSpPr>
        <p:grpSpPr>
          <a:xfrm>
            <a:off x="384047" y="6842759"/>
            <a:ext cx="9448800" cy="586740"/>
            <a:chOff x="384047" y="6842759"/>
            <a:chExt cx="9448800" cy="586740"/>
          </a:xfrm>
        </p:grpSpPr>
        <p:pic>
          <p:nvPicPr>
            <p:cNvPr id="8" name="object 8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9" name="object 9" descr=""/>
            <p:cNvSpPr/>
            <p:nvPr/>
          </p:nvSpPr>
          <p:spPr>
            <a:xfrm>
              <a:off x="387857" y="6936485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4227576" y="7139939"/>
              <a:ext cx="3637915" cy="0"/>
            </a:xfrm>
            <a:custGeom>
              <a:avLst/>
              <a:gdLst/>
              <a:ahLst/>
              <a:cxnLst/>
              <a:rect l="l" t="t" r="r" b="b"/>
              <a:pathLst>
                <a:path w="3637915" h="0">
                  <a:moveTo>
                    <a:pt x="0" y="0"/>
                  </a:moveTo>
                  <a:lnTo>
                    <a:pt x="363766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9247631" y="6842759"/>
              <a:ext cx="584835" cy="586740"/>
            </a:xfrm>
            <a:custGeom>
              <a:avLst/>
              <a:gdLst/>
              <a:ahLst/>
              <a:cxnLst/>
              <a:rect l="l" t="t" r="r" b="b"/>
              <a:pathLst>
                <a:path w="584834" h="586740">
                  <a:moveTo>
                    <a:pt x="292353" y="0"/>
                  </a:moveTo>
                  <a:lnTo>
                    <a:pt x="244982" y="3835"/>
                  </a:lnTo>
                  <a:lnTo>
                    <a:pt x="199897" y="14947"/>
                  </a:lnTo>
                  <a:lnTo>
                    <a:pt x="157987" y="32715"/>
                  </a:lnTo>
                  <a:lnTo>
                    <a:pt x="119633" y="56553"/>
                  </a:lnTo>
                  <a:lnTo>
                    <a:pt x="85597" y="85851"/>
                  </a:lnTo>
                  <a:lnTo>
                    <a:pt x="56387" y="120002"/>
                  </a:lnTo>
                  <a:lnTo>
                    <a:pt x="32638" y="158407"/>
                  </a:lnTo>
                  <a:lnTo>
                    <a:pt x="14858" y="200469"/>
                  </a:lnTo>
                  <a:lnTo>
                    <a:pt x="3809" y="245567"/>
                  </a:lnTo>
                  <a:lnTo>
                    <a:pt x="0" y="293115"/>
                  </a:lnTo>
                  <a:lnTo>
                    <a:pt x="3809" y="340664"/>
                  </a:lnTo>
                  <a:lnTo>
                    <a:pt x="14858" y="385775"/>
                  </a:lnTo>
                  <a:lnTo>
                    <a:pt x="32638" y="427824"/>
                  </a:lnTo>
                  <a:lnTo>
                    <a:pt x="56387" y="466242"/>
                  </a:lnTo>
                  <a:lnTo>
                    <a:pt x="85597" y="500392"/>
                  </a:lnTo>
                  <a:lnTo>
                    <a:pt x="119633" y="529691"/>
                  </a:lnTo>
                  <a:lnTo>
                    <a:pt x="157987" y="553529"/>
                  </a:lnTo>
                  <a:lnTo>
                    <a:pt x="199897" y="571296"/>
                  </a:lnTo>
                  <a:lnTo>
                    <a:pt x="244982" y="582409"/>
                  </a:lnTo>
                  <a:lnTo>
                    <a:pt x="292353" y="586244"/>
                  </a:lnTo>
                  <a:lnTo>
                    <a:pt x="339724" y="582409"/>
                  </a:lnTo>
                  <a:lnTo>
                    <a:pt x="384809" y="571296"/>
                  </a:lnTo>
                  <a:lnTo>
                    <a:pt x="426719" y="553529"/>
                  </a:lnTo>
                  <a:lnTo>
                    <a:pt x="465073" y="529691"/>
                  </a:lnTo>
                  <a:lnTo>
                    <a:pt x="499109" y="500392"/>
                  </a:lnTo>
                  <a:lnTo>
                    <a:pt x="528319" y="466242"/>
                  </a:lnTo>
                  <a:lnTo>
                    <a:pt x="552068" y="427824"/>
                  </a:lnTo>
                  <a:lnTo>
                    <a:pt x="569848" y="385775"/>
                  </a:lnTo>
                  <a:lnTo>
                    <a:pt x="580897" y="340664"/>
                  </a:lnTo>
                  <a:lnTo>
                    <a:pt x="584707" y="293115"/>
                  </a:lnTo>
                  <a:lnTo>
                    <a:pt x="580897" y="245567"/>
                  </a:lnTo>
                  <a:lnTo>
                    <a:pt x="569848" y="200469"/>
                  </a:lnTo>
                  <a:lnTo>
                    <a:pt x="552068" y="158407"/>
                  </a:lnTo>
                  <a:lnTo>
                    <a:pt x="528319" y="120002"/>
                  </a:lnTo>
                  <a:lnTo>
                    <a:pt x="499109" y="85851"/>
                  </a:lnTo>
                  <a:lnTo>
                    <a:pt x="465073" y="56553"/>
                  </a:lnTo>
                  <a:lnTo>
                    <a:pt x="426719" y="32715"/>
                  </a:lnTo>
                  <a:lnTo>
                    <a:pt x="384809" y="14947"/>
                  </a:lnTo>
                  <a:lnTo>
                    <a:pt x="339724" y="3835"/>
                  </a:lnTo>
                  <a:lnTo>
                    <a:pt x="29235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2" name="object 12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349740" y="6920483"/>
              <a:ext cx="381000" cy="406908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604504" y="6842759"/>
              <a:ext cx="586740" cy="585216"/>
            </a:xfrm>
            <a:prstGeom prst="rect">
              <a:avLst/>
            </a:prstGeom>
          </p:spPr>
        </p:pic>
        <p:sp>
          <p:nvSpPr>
            <p:cNvPr id="14" name="object 14" descr=""/>
            <p:cNvSpPr/>
            <p:nvPr/>
          </p:nvSpPr>
          <p:spPr>
            <a:xfrm>
              <a:off x="7962900" y="6842759"/>
              <a:ext cx="584835" cy="586740"/>
            </a:xfrm>
            <a:custGeom>
              <a:avLst/>
              <a:gdLst/>
              <a:ahLst/>
              <a:cxnLst/>
              <a:rect l="l" t="t" r="r" b="b"/>
              <a:pathLst>
                <a:path w="584834" h="586740">
                  <a:moveTo>
                    <a:pt x="292353" y="0"/>
                  </a:moveTo>
                  <a:lnTo>
                    <a:pt x="244982" y="3835"/>
                  </a:lnTo>
                  <a:lnTo>
                    <a:pt x="199897" y="14947"/>
                  </a:lnTo>
                  <a:lnTo>
                    <a:pt x="157987" y="32715"/>
                  </a:lnTo>
                  <a:lnTo>
                    <a:pt x="119633" y="56553"/>
                  </a:lnTo>
                  <a:lnTo>
                    <a:pt x="85597" y="85851"/>
                  </a:lnTo>
                  <a:lnTo>
                    <a:pt x="56387" y="120002"/>
                  </a:lnTo>
                  <a:lnTo>
                    <a:pt x="32638" y="158407"/>
                  </a:lnTo>
                  <a:lnTo>
                    <a:pt x="14858" y="200469"/>
                  </a:lnTo>
                  <a:lnTo>
                    <a:pt x="3809" y="245567"/>
                  </a:lnTo>
                  <a:lnTo>
                    <a:pt x="0" y="293115"/>
                  </a:lnTo>
                  <a:lnTo>
                    <a:pt x="3809" y="340664"/>
                  </a:lnTo>
                  <a:lnTo>
                    <a:pt x="14858" y="385775"/>
                  </a:lnTo>
                  <a:lnTo>
                    <a:pt x="32638" y="427824"/>
                  </a:lnTo>
                  <a:lnTo>
                    <a:pt x="56387" y="466242"/>
                  </a:lnTo>
                  <a:lnTo>
                    <a:pt x="85597" y="500392"/>
                  </a:lnTo>
                  <a:lnTo>
                    <a:pt x="119633" y="529691"/>
                  </a:lnTo>
                  <a:lnTo>
                    <a:pt x="157987" y="553529"/>
                  </a:lnTo>
                  <a:lnTo>
                    <a:pt x="199897" y="571296"/>
                  </a:lnTo>
                  <a:lnTo>
                    <a:pt x="244982" y="582409"/>
                  </a:lnTo>
                  <a:lnTo>
                    <a:pt x="292353" y="586244"/>
                  </a:lnTo>
                  <a:lnTo>
                    <a:pt x="339724" y="582409"/>
                  </a:lnTo>
                  <a:lnTo>
                    <a:pt x="384809" y="571296"/>
                  </a:lnTo>
                  <a:lnTo>
                    <a:pt x="426719" y="553529"/>
                  </a:lnTo>
                  <a:lnTo>
                    <a:pt x="465073" y="529691"/>
                  </a:lnTo>
                  <a:lnTo>
                    <a:pt x="499109" y="500392"/>
                  </a:lnTo>
                  <a:lnTo>
                    <a:pt x="528319" y="466242"/>
                  </a:lnTo>
                  <a:lnTo>
                    <a:pt x="552068" y="427824"/>
                  </a:lnTo>
                  <a:lnTo>
                    <a:pt x="569848" y="385775"/>
                  </a:lnTo>
                  <a:lnTo>
                    <a:pt x="580897" y="340664"/>
                  </a:lnTo>
                  <a:lnTo>
                    <a:pt x="584707" y="293115"/>
                  </a:lnTo>
                  <a:lnTo>
                    <a:pt x="580897" y="245567"/>
                  </a:lnTo>
                  <a:lnTo>
                    <a:pt x="569848" y="200469"/>
                  </a:lnTo>
                  <a:lnTo>
                    <a:pt x="552068" y="158407"/>
                  </a:lnTo>
                  <a:lnTo>
                    <a:pt x="528319" y="120002"/>
                  </a:lnTo>
                  <a:lnTo>
                    <a:pt x="499109" y="85851"/>
                  </a:lnTo>
                  <a:lnTo>
                    <a:pt x="465073" y="56553"/>
                  </a:lnTo>
                  <a:lnTo>
                    <a:pt x="426719" y="32715"/>
                  </a:lnTo>
                  <a:lnTo>
                    <a:pt x="384809" y="14947"/>
                  </a:lnTo>
                  <a:lnTo>
                    <a:pt x="339724" y="3835"/>
                  </a:lnTo>
                  <a:lnTo>
                    <a:pt x="29235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5" name="object 15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37576" y="6922007"/>
              <a:ext cx="435864" cy="423672"/>
            </a:xfrm>
            <a:prstGeom prst="rect">
              <a:avLst/>
            </a:prstGeom>
          </p:spPr>
        </p:pic>
      </p:grpSp>
      <p:sp>
        <p:nvSpPr>
          <p:cNvPr id="16" name="object 16" descr="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 descr=""/>
          <p:cNvSpPr txBox="1"/>
          <p:nvPr/>
        </p:nvSpPr>
        <p:spPr>
          <a:xfrm>
            <a:off x="10125202" y="500888"/>
            <a:ext cx="12255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50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8" name="object 18" descr=""/>
          <p:cNvSpPr txBox="1"/>
          <p:nvPr/>
        </p:nvSpPr>
        <p:spPr>
          <a:xfrm>
            <a:off x="10153522" y="1099565"/>
            <a:ext cx="215900" cy="4810125"/>
          </a:xfrm>
          <a:prstGeom prst="rect">
            <a:avLst/>
          </a:prstGeom>
        </p:spPr>
        <p:txBody>
          <a:bodyPr wrap="square" lIns="0" tIns="0" rIns="0" bIns="0" rtlCol="0" vert="vert">
            <a:spAutoFit/>
          </a:bodyPr>
          <a:lstStyle/>
          <a:p>
            <a:pPr marL="12700">
              <a:lnSpc>
                <a:spcPts val="1525"/>
              </a:lnSpc>
            </a:pPr>
            <a:r>
              <a:rPr dirty="0" sz="1500" spc="80" b="1">
                <a:solidFill>
                  <a:srgbClr val="F87C1F"/>
                </a:solidFill>
                <a:latin typeface="Calibri"/>
                <a:cs typeface="Calibri"/>
              </a:rPr>
              <a:t>What</a:t>
            </a:r>
            <a:r>
              <a:rPr dirty="0" sz="1500" spc="13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55" b="1">
                <a:solidFill>
                  <a:srgbClr val="F87C1F"/>
                </a:solidFill>
                <a:latin typeface="Calibri"/>
                <a:cs typeface="Calibri"/>
              </a:rPr>
              <a:t>is</a:t>
            </a:r>
            <a:r>
              <a:rPr dirty="0" sz="1500" spc="13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dirty="0" sz="1500" spc="16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r>
              <a:rPr dirty="0" sz="1500" spc="11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and</a:t>
            </a:r>
            <a:r>
              <a:rPr dirty="0" sz="1500" spc="15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70" b="1">
                <a:solidFill>
                  <a:srgbClr val="F87C1F"/>
                </a:solidFill>
                <a:latin typeface="Calibri"/>
                <a:cs typeface="Calibri"/>
              </a:rPr>
              <a:t>why</a:t>
            </a:r>
            <a:r>
              <a:rPr dirty="0" sz="1500" spc="14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should</a:t>
            </a:r>
            <a:r>
              <a:rPr dirty="0" sz="1500" spc="15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we</a:t>
            </a:r>
            <a:r>
              <a:rPr dirty="0" sz="1500" spc="11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0" b="1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dirty="0" sz="1500" spc="15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-25" b="1">
                <a:solidFill>
                  <a:srgbClr val="F87C1F"/>
                </a:solidFill>
                <a:latin typeface="Calibri"/>
                <a:cs typeface="Calibri"/>
              </a:rPr>
              <a:t>it?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9" name="object 19" descr="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20" name="object 20" descr="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2" name="object 22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sp>
        <p:nvSpPr>
          <p:cNvPr id="23" name="object 23" descr=""/>
          <p:cNvSpPr txBox="1"/>
          <p:nvPr/>
        </p:nvSpPr>
        <p:spPr>
          <a:xfrm>
            <a:off x="9801326" y="6480518"/>
            <a:ext cx="582295" cy="3244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0320">
              <a:lnSpc>
                <a:spcPts val="955"/>
              </a:lnSpc>
            </a:pPr>
            <a:r>
              <a:rPr dirty="0" sz="900" spc="-10">
                <a:latin typeface="Calibri"/>
                <a:cs typeface="Calibri"/>
              </a:rPr>
              <a:t>Version</a:t>
            </a:r>
            <a:r>
              <a:rPr dirty="0" sz="900" spc="5">
                <a:latin typeface="Calibri"/>
                <a:cs typeface="Calibri"/>
              </a:rPr>
              <a:t> </a:t>
            </a:r>
            <a:r>
              <a:rPr dirty="0" sz="900" spc="-25">
                <a:latin typeface="Calibri"/>
                <a:cs typeface="Calibri"/>
              </a:rPr>
              <a:t>1.0</a:t>
            </a:r>
            <a:endParaRPr sz="9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70"/>
              </a:spcBef>
            </a:pPr>
            <a:r>
              <a:rPr dirty="0" sz="900" spc="-30">
                <a:latin typeface="Calibri"/>
                <a:cs typeface="Calibri"/>
              </a:rPr>
              <a:t>15-SEP-</a:t>
            </a:r>
            <a:r>
              <a:rPr dirty="0" sz="900" spc="-20">
                <a:latin typeface="Calibri"/>
                <a:cs typeface="Calibri"/>
              </a:rPr>
              <a:t>2023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24" name="object 24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30"/>
              </a:lnSpc>
            </a:pPr>
            <a:r>
              <a:rPr dirty="0"/>
              <a:t>Module</a:t>
            </a:r>
            <a:r>
              <a:rPr dirty="0" spc="190"/>
              <a:t> </a:t>
            </a:r>
            <a:r>
              <a:rPr dirty="0" spc="-65"/>
              <a:t>1a:</a:t>
            </a:r>
            <a:r>
              <a:rPr dirty="0" spc="15"/>
              <a:t> </a:t>
            </a:r>
            <a:r>
              <a:rPr dirty="0" spc="50"/>
              <a:t>Hand</a:t>
            </a:r>
            <a:r>
              <a:rPr dirty="0" spc="210"/>
              <a:t> </a:t>
            </a:r>
            <a:r>
              <a:rPr dirty="0" spc="45"/>
              <a:t>hygiene</a:t>
            </a:r>
            <a:r>
              <a:rPr dirty="0" spc="225"/>
              <a:t> </a:t>
            </a:r>
            <a:r>
              <a:rPr dirty="0"/>
              <a:t>at</a:t>
            </a:r>
            <a:r>
              <a:rPr dirty="0" spc="165"/>
              <a:t> </a:t>
            </a:r>
            <a:r>
              <a:rPr dirty="0" spc="50"/>
              <a:t>every</a:t>
            </a:r>
            <a:r>
              <a:rPr dirty="0" spc="180"/>
              <a:t> </a:t>
            </a:r>
            <a:r>
              <a:rPr dirty="0" spc="45"/>
              <a:t>moment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45539" y="2361289"/>
            <a:ext cx="6630813" cy="323119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160"/>
              <a:t>Why</a:t>
            </a:r>
            <a:r>
              <a:rPr dirty="0" spc="335"/>
              <a:t> </a:t>
            </a:r>
            <a:r>
              <a:rPr dirty="0" spc="170"/>
              <a:t>perform</a:t>
            </a:r>
            <a:r>
              <a:rPr dirty="0" spc="220"/>
              <a:t> </a:t>
            </a:r>
            <a:r>
              <a:rPr dirty="0" spc="170"/>
              <a:t>hand</a:t>
            </a:r>
            <a:r>
              <a:rPr dirty="0" spc="305"/>
              <a:t> </a:t>
            </a:r>
            <a:r>
              <a:rPr dirty="0" spc="140"/>
              <a:t>hygiene?</a:t>
            </a:r>
          </a:p>
        </p:txBody>
      </p:sp>
      <p:grpSp>
        <p:nvGrpSpPr>
          <p:cNvPr id="4" name="object 4" descr=""/>
          <p:cNvGrpSpPr/>
          <p:nvPr/>
        </p:nvGrpSpPr>
        <p:grpSpPr>
          <a:xfrm>
            <a:off x="0" y="914400"/>
            <a:ext cx="9730740" cy="6646545"/>
            <a:chOff x="0" y="914400"/>
            <a:chExt cx="9730740" cy="6646545"/>
          </a:xfrm>
        </p:grpSpPr>
        <p:pic>
          <p:nvPicPr>
            <p:cNvPr id="5" name="object 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914400"/>
              <a:ext cx="5161788" cy="6646162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2524" y="6931152"/>
              <a:ext cx="336804" cy="336803"/>
            </a:xfrm>
            <a:prstGeom prst="rect">
              <a:avLst/>
            </a:prstGeom>
          </p:spPr>
        </p:pic>
        <p:sp>
          <p:nvSpPr>
            <p:cNvPr id="7" name="object 7" descr=""/>
            <p:cNvSpPr/>
            <p:nvPr/>
          </p:nvSpPr>
          <p:spPr>
            <a:xfrm>
              <a:off x="387858" y="6936485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 descr=""/>
            <p:cNvSpPr/>
            <p:nvPr/>
          </p:nvSpPr>
          <p:spPr>
            <a:xfrm>
              <a:off x="4227576" y="7139940"/>
              <a:ext cx="3637915" cy="0"/>
            </a:xfrm>
            <a:custGeom>
              <a:avLst/>
              <a:gdLst/>
              <a:ahLst/>
              <a:cxnLst/>
              <a:rect l="l" t="t" r="r" b="b"/>
              <a:pathLst>
                <a:path w="3637915" h="0">
                  <a:moveTo>
                    <a:pt x="0" y="0"/>
                  </a:moveTo>
                  <a:lnTo>
                    <a:pt x="363766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9" name="object 9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349740" y="6920484"/>
              <a:ext cx="381000" cy="406908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691371" y="6903720"/>
              <a:ext cx="411479" cy="420623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42164" y="6926613"/>
              <a:ext cx="431275" cy="419066"/>
            </a:xfrm>
            <a:prstGeom prst="rect">
              <a:avLst/>
            </a:prstGeom>
          </p:spPr>
        </p:pic>
      </p:grpSp>
      <p:sp>
        <p:nvSpPr>
          <p:cNvPr id="12" name="object 12" descr="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 descr=""/>
          <p:cNvSpPr txBox="1"/>
          <p:nvPr/>
        </p:nvSpPr>
        <p:spPr>
          <a:xfrm>
            <a:off x="5312790" y="3446170"/>
            <a:ext cx="3083560" cy="903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L="12065" marR="5080" indent="-3175">
              <a:lnSpc>
                <a:spcPct val="120100"/>
              </a:lnSpc>
              <a:spcBef>
                <a:spcPts val="95"/>
              </a:spcBef>
            </a:pPr>
            <a:r>
              <a:rPr dirty="0" sz="1600" spc="75" b="1" i="1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dirty="0" sz="1600" spc="240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spc="80" b="1" i="1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r>
              <a:rPr dirty="0" sz="1600" spc="215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b="1" i="1">
                <a:solidFill>
                  <a:srgbClr val="F87C1F"/>
                </a:solidFill>
                <a:latin typeface="Calibri"/>
                <a:cs typeface="Calibri"/>
              </a:rPr>
              <a:t>at</a:t>
            </a:r>
            <a:r>
              <a:rPr dirty="0" sz="1600" spc="170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spc="95" b="1" i="1">
                <a:solidFill>
                  <a:srgbClr val="F87C1F"/>
                </a:solidFill>
                <a:latin typeface="Calibri"/>
                <a:cs typeface="Calibri"/>
              </a:rPr>
              <a:t>every</a:t>
            </a:r>
            <a:r>
              <a:rPr dirty="0" sz="1600" spc="235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spc="85" b="1" i="1">
                <a:solidFill>
                  <a:srgbClr val="F87C1F"/>
                </a:solidFill>
                <a:latin typeface="Calibri"/>
                <a:cs typeface="Calibri"/>
              </a:rPr>
              <a:t>moment</a:t>
            </a:r>
            <a:r>
              <a:rPr dirty="0" sz="1600" spc="85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spc="90" b="1" i="1">
                <a:solidFill>
                  <a:srgbClr val="F87C1F"/>
                </a:solidFill>
                <a:latin typeface="Calibri"/>
                <a:cs typeface="Calibri"/>
              </a:rPr>
              <a:t>can</a:t>
            </a:r>
            <a:r>
              <a:rPr dirty="0" sz="1600" spc="270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spc="55" b="1" i="1">
                <a:solidFill>
                  <a:srgbClr val="F87C1F"/>
                </a:solidFill>
                <a:latin typeface="Calibri"/>
                <a:cs typeface="Calibri"/>
              </a:rPr>
              <a:t>limit</a:t>
            </a:r>
            <a:r>
              <a:rPr dirty="0" sz="1600" spc="150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spc="75" b="1" i="1">
                <a:solidFill>
                  <a:srgbClr val="F87C1F"/>
                </a:solidFill>
                <a:latin typeface="Calibri"/>
                <a:cs typeface="Calibri"/>
              </a:rPr>
              <a:t>the</a:t>
            </a:r>
            <a:r>
              <a:rPr dirty="0" sz="1600" spc="215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spc="105" b="1" i="1">
                <a:solidFill>
                  <a:srgbClr val="F87C1F"/>
                </a:solidFill>
                <a:latin typeface="Calibri"/>
                <a:cs typeface="Calibri"/>
              </a:rPr>
              <a:t>spread</a:t>
            </a:r>
            <a:r>
              <a:rPr dirty="0" sz="1600" spc="270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b="1" i="1">
                <a:solidFill>
                  <a:srgbClr val="F87C1F"/>
                </a:solidFill>
                <a:latin typeface="Calibri"/>
                <a:cs typeface="Calibri"/>
              </a:rPr>
              <a:t>of</a:t>
            </a:r>
            <a:r>
              <a:rPr dirty="0" sz="1600" spc="195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spc="75" b="1" i="1">
                <a:solidFill>
                  <a:srgbClr val="F87C1F"/>
                </a:solidFill>
                <a:latin typeface="Calibri"/>
                <a:cs typeface="Calibri"/>
              </a:rPr>
              <a:t>bacteria </a:t>
            </a:r>
            <a:r>
              <a:rPr dirty="0" sz="1600" spc="65" b="1" i="1">
                <a:solidFill>
                  <a:srgbClr val="F87C1F"/>
                </a:solidFill>
                <a:latin typeface="Calibri"/>
                <a:cs typeface="Calibri"/>
              </a:rPr>
              <a:t>and</a:t>
            </a:r>
            <a:r>
              <a:rPr dirty="0" sz="1600" spc="220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spc="85" b="1" i="1">
                <a:solidFill>
                  <a:srgbClr val="F87C1F"/>
                </a:solidFill>
                <a:latin typeface="Calibri"/>
                <a:cs typeface="Calibri"/>
              </a:rPr>
              <a:t>save</a:t>
            </a:r>
            <a:r>
              <a:rPr dirty="0" sz="1600" spc="210" b="1" i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600" spc="40" b="1" i="1">
                <a:solidFill>
                  <a:srgbClr val="F87C1F"/>
                </a:solidFill>
                <a:latin typeface="Calibri"/>
                <a:cs typeface="Calibri"/>
              </a:rPr>
              <a:t>lives!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4" name="object 14" descr=""/>
          <p:cNvSpPr txBox="1"/>
          <p:nvPr/>
        </p:nvSpPr>
        <p:spPr>
          <a:xfrm>
            <a:off x="10134345" y="500888"/>
            <a:ext cx="12255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50">
                <a:solidFill>
                  <a:srgbClr val="FFFFFF"/>
                </a:solidFill>
                <a:latin typeface="Calibri"/>
                <a:cs typeface="Calibri"/>
              </a:rPr>
              <a:t>7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5" name="object 15" descr=""/>
          <p:cNvSpPr txBox="1"/>
          <p:nvPr/>
        </p:nvSpPr>
        <p:spPr>
          <a:xfrm>
            <a:off x="10153522" y="1099565"/>
            <a:ext cx="215900" cy="4810125"/>
          </a:xfrm>
          <a:prstGeom prst="rect">
            <a:avLst/>
          </a:prstGeom>
        </p:spPr>
        <p:txBody>
          <a:bodyPr wrap="square" lIns="0" tIns="0" rIns="0" bIns="0" rtlCol="0" vert="vert">
            <a:spAutoFit/>
          </a:bodyPr>
          <a:lstStyle/>
          <a:p>
            <a:pPr marL="12700">
              <a:lnSpc>
                <a:spcPts val="1525"/>
              </a:lnSpc>
            </a:pPr>
            <a:r>
              <a:rPr dirty="0" sz="1500" spc="80" b="1">
                <a:solidFill>
                  <a:srgbClr val="F87C1F"/>
                </a:solidFill>
                <a:latin typeface="Calibri"/>
                <a:cs typeface="Calibri"/>
              </a:rPr>
              <a:t>What</a:t>
            </a:r>
            <a:r>
              <a:rPr dirty="0" sz="1500" spc="13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55" b="1">
                <a:solidFill>
                  <a:srgbClr val="F87C1F"/>
                </a:solidFill>
                <a:latin typeface="Calibri"/>
                <a:cs typeface="Calibri"/>
              </a:rPr>
              <a:t>is</a:t>
            </a:r>
            <a:r>
              <a:rPr dirty="0" sz="1500" spc="13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dirty="0" sz="1500" spc="16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r>
              <a:rPr dirty="0" sz="1500" spc="11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and</a:t>
            </a:r>
            <a:r>
              <a:rPr dirty="0" sz="1500" spc="15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70" b="1">
                <a:solidFill>
                  <a:srgbClr val="F87C1F"/>
                </a:solidFill>
                <a:latin typeface="Calibri"/>
                <a:cs typeface="Calibri"/>
              </a:rPr>
              <a:t>why</a:t>
            </a:r>
            <a:r>
              <a:rPr dirty="0" sz="1500" spc="14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should</a:t>
            </a:r>
            <a:r>
              <a:rPr dirty="0" sz="1500" spc="155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we</a:t>
            </a:r>
            <a:r>
              <a:rPr dirty="0" sz="1500" spc="11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0" b="1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dirty="0" sz="1500" spc="15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-25" b="1">
                <a:solidFill>
                  <a:srgbClr val="F87C1F"/>
                </a:solidFill>
                <a:latin typeface="Calibri"/>
                <a:cs typeface="Calibri"/>
              </a:rPr>
              <a:t>it?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6" name="object 16" descr="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17" name="object 17" descr="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9" name="object 19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sp>
        <p:nvSpPr>
          <p:cNvPr id="20" name="object 20" descr=""/>
          <p:cNvSpPr txBox="1"/>
          <p:nvPr/>
        </p:nvSpPr>
        <p:spPr>
          <a:xfrm>
            <a:off x="9639782" y="6431356"/>
            <a:ext cx="582295" cy="3244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0320">
              <a:lnSpc>
                <a:spcPts val="955"/>
              </a:lnSpc>
            </a:pPr>
            <a:r>
              <a:rPr dirty="0" sz="900" spc="-10">
                <a:latin typeface="Calibri"/>
                <a:cs typeface="Calibri"/>
              </a:rPr>
              <a:t>Version</a:t>
            </a:r>
            <a:r>
              <a:rPr dirty="0" sz="900" spc="5">
                <a:latin typeface="Calibri"/>
                <a:cs typeface="Calibri"/>
              </a:rPr>
              <a:t> </a:t>
            </a:r>
            <a:r>
              <a:rPr dirty="0" sz="900" spc="-25">
                <a:latin typeface="Calibri"/>
                <a:cs typeface="Calibri"/>
              </a:rPr>
              <a:t>1.0</a:t>
            </a:r>
            <a:endParaRPr sz="9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70"/>
              </a:spcBef>
            </a:pPr>
            <a:r>
              <a:rPr dirty="0" sz="900" spc="-30">
                <a:latin typeface="Calibri"/>
                <a:cs typeface="Calibri"/>
              </a:rPr>
              <a:t>15-SEP-</a:t>
            </a:r>
            <a:r>
              <a:rPr dirty="0" sz="900" spc="-20">
                <a:latin typeface="Calibri"/>
                <a:cs typeface="Calibri"/>
              </a:rPr>
              <a:t>2023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21" name="object 21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30"/>
              </a:lnSpc>
            </a:pPr>
            <a:r>
              <a:rPr dirty="0"/>
              <a:t>Module</a:t>
            </a:r>
            <a:r>
              <a:rPr dirty="0" spc="190"/>
              <a:t> </a:t>
            </a:r>
            <a:r>
              <a:rPr dirty="0" spc="-65"/>
              <a:t>1a:</a:t>
            </a:r>
            <a:r>
              <a:rPr dirty="0" spc="15"/>
              <a:t> </a:t>
            </a:r>
            <a:r>
              <a:rPr dirty="0" spc="50"/>
              <a:t>Hand</a:t>
            </a:r>
            <a:r>
              <a:rPr dirty="0" spc="210"/>
              <a:t> </a:t>
            </a:r>
            <a:r>
              <a:rPr dirty="0" spc="45"/>
              <a:t>hygiene</a:t>
            </a:r>
            <a:r>
              <a:rPr dirty="0" spc="225"/>
              <a:t> </a:t>
            </a:r>
            <a:r>
              <a:rPr dirty="0"/>
              <a:t>at</a:t>
            </a:r>
            <a:r>
              <a:rPr dirty="0" spc="165"/>
              <a:t> </a:t>
            </a:r>
            <a:r>
              <a:rPr dirty="0" spc="50"/>
              <a:t>every</a:t>
            </a:r>
            <a:r>
              <a:rPr dirty="0" spc="180"/>
              <a:t> </a:t>
            </a:r>
            <a:r>
              <a:rPr dirty="0" spc="45"/>
              <a:t>moment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10566654" y="6391757"/>
            <a:ext cx="125730" cy="2622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50" spc="-50">
                <a:solidFill>
                  <a:srgbClr val="221F1F"/>
                </a:solidFill>
                <a:latin typeface="Calibri"/>
                <a:cs typeface="Calibri"/>
              </a:rPr>
              <a:t>8</a:t>
            </a:r>
            <a:endParaRPr sz="1550">
              <a:latin typeface="Calibri"/>
              <a:cs typeface="Calibri"/>
            </a:endParaRPr>
          </a:p>
        </p:txBody>
      </p:sp>
      <p:grpSp>
        <p:nvGrpSpPr>
          <p:cNvPr id="3" name="object 3" descr=""/>
          <p:cNvGrpSpPr/>
          <p:nvPr/>
        </p:nvGrpSpPr>
        <p:grpSpPr>
          <a:xfrm>
            <a:off x="2636520" y="4105655"/>
            <a:ext cx="8056245" cy="3455035"/>
            <a:chOff x="2636520" y="4105655"/>
            <a:chExt cx="8056245" cy="3455035"/>
          </a:xfrm>
        </p:grpSpPr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884920" y="5658611"/>
              <a:ext cx="1807464" cy="1901951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450324" y="4105655"/>
              <a:ext cx="1242059" cy="2013204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204204" y="6210300"/>
              <a:ext cx="3310128" cy="1350263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69608" y="4485131"/>
              <a:ext cx="3395472" cy="2519172"/>
            </a:xfrm>
            <a:prstGeom prst="rect">
              <a:avLst/>
            </a:prstGeom>
          </p:spPr>
        </p:pic>
        <p:sp>
          <p:nvSpPr>
            <p:cNvPr id="8" name="object 8" descr=""/>
            <p:cNvSpPr/>
            <p:nvPr/>
          </p:nvSpPr>
          <p:spPr>
            <a:xfrm>
              <a:off x="2636520" y="4654283"/>
              <a:ext cx="5377815" cy="30480"/>
            </a:xfrm>
            <a:custGeom>
              <a:avLst/>
              <a:gdLst/>
              <a:ahLst/>
              <a:cxnLst/>
              <a:rect l="l" t="t" r="r" b="b"/>
              <a:pathLst>
                <a:path w="5377815" h="30479">
                  <a:moveTo>
                    <a:pt x="5377687" y="0"/>
                  </a:moveTo>
                  <a:lnTo>
                    <a:pt x="0" y="0"/>
                  </a:lnTo>
                  <a:lnTo>
                    <a:pt x="0" y="30365"/>
                  </a:lnTo>
                  <a:lnTo>
                    <a:pt x="5377687" y="30365"/>
                  </a:lnTo>
                  <a:lnTo>
                    <a:pt x="5377687" y="0"/>
                  </a:lnTo>
                  <a:close/>
                </a:path>
              </a:pathLst>
            </a:custGeom>
            <a:solidFill>
              <a:srgbClr val="1F2C7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 descr=""/>
            <p:cNvSpPr/>
            <p:nvPr/>
          </p:nvSpPr>
          <p:spPr>
            <a:xfrm>
              <a:off x="2636520" y="4622279"/>
              <a:ext cx="5377815" cy="32384"/>
            </a:xfrm>
            <a:custGeom>
              <a:avLst/>
              <a:gdLst/>
              <a:ahLst/>
              <a:cxnLst/>
              <a:rect l="l" t="t" r="r" b="b"/>
              <a:pathLst>
                <a:path w="5377815" h="32385">
                  <a:moveTo>
                    <a:pt x="5377687" y="0"/>
                  </a:moveTo>
                  <a:lnTo>
                    <a:pt x="0" y="0"/>
                  </a:lnTo>
                  <a:lnTo>
                    <a:pt x="0" y="31889"/>
                  </a:lnTo>
                  <a:lnTo>
                    <a:pt x="5377687" y="31889"/>
                  </a:lnTo>
                  <a:lnTo>
                    <a:pt x="5377687" y="0"/>
                  </a:lnTo>
                  <a:close/>
                </a:path>
              </a:pathLst>
            </a:custGeom>
            <a:solidFill>
              <a:srgbClr val="1D86B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2636520" y="4590275"/>
              <a:ext cx="5377815" cy="32384"/>
            </a:xfrm>
            <a:custGeom>
              <a:avLst/>
              <a:gdLst/>
              <a:ahLst/>
              <a:cxnLst/>
              <a:rect l="l" t="t" r="r" b="b"/>
              <a:pathLst>
                <a:path w="5377815" h="32385">
                  <a:moveTo>
                    <a:pt x="5377687" y="0"/>
                  </a:moveTo>
                  <a:lnTo>
                    <a:pt x="0" y="0"/>
                  </a:lnTo>
                  <a:lnTo>
                    <a:pt x="0" y="31889"/>
                  </a:lnTo>
                  <a:lnTo>
                    <a:pt x="5377687" y="31889"/>
                  </a:lnTo>
                  <a:lnTo>
                    <a:pt x="5377687" y="0"/>
                  </a:lnTo>
                  <a:close/>
                </a:path>
              </a:pathLst>
            </a:custGeom>
            <a:solidFill>
              <a:srgbClr val="F9E76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2636520" y="4558271"/>
              <a:ext cx="5377815" cy="32384"/>
            </a:xfrm>
            <a:custGeom>
              <a:avLst/>
              <a:gdLst/>
              <a:ahLst/>
              <a:cxnLst/>
              <a:rect l="l" t="t" r="r" b="b"/>
              <a:pathLst>
                <a:path w="5377815" h="32385">
                  <a:moveTo>
                    <a:pt x="5377687" y="0"/>
                  </a:moveTo>
                  <a:lnTo>
                    <a:pt x="0" y="0"/>
                  </a:lnTo>
                  <a:lnTo>
                    <a:pt x="0" y="31889"/>
                  </a:lnTo>
                  <a:lnTo>
                    <a:pt x="5377687" y="31889"/>
                  </a:lnTo>
                  <a:lnTo>
                    <a:pt x="5377687" y="0"/>
                  </a:lnTo>
                  <a:close/>
                </a:path>
              </a:pathLst>
            </a:custGeom>
            <a:solidFill>
              <a:srgbClr val="C13339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2" name="object 12" descr=""/>
          <p:cNvGrpSpPr/>
          <p:nvPr/>
        </p:nvGrpSpPr>
        <p:grpSpPr>
          <a:xfrm>
            <a:off x="4782311" y="1132331"/>
            <a:ext cx="1127760" cy="1126490"/>
            <a:chOff x="4782311" y="1132331"/>
            <a:chExt cx="1127760" cy="1126490"/>
          </a:xfrm>
        </p:grpSpPr>
        <p:pic>
          <p:nvPicPr>
            <p:cNvPr id="13" name="object 13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805197" y="1155204"/>
              <a:ext cx="1091158" cy="1089647"/>
            </a:xfrm>
            <a:prstGeom prst="rect">
              <a:avLst/>
            </a:prstGeom>
          </p:spPr>
        </p:pic>
        <p:sp>
          <p:nvSpPr>
            <p:cNvPr id="14" name="object 14" descr=""/>
            <p:cNvSpPr/>
            <p:nvPr/>
          </p:nvSpPr>
          <p:spPr>
            <a:xfrm>
              <a:off x="4796027" y="1146047"/>
              <a:ext cx="1100455" cy="1098550"/>
            </a:xfrm>
            <a:custGeom>
              <a:avLst/>
              <a:gdLst/>
              <a:ahLst/>
              <a:cxnLst/>
              <a:rect l="l" t="t" r="r" b="b"/>
              <a:pathLst>
                <a:path w="1100454" h="1098550">
                  <a:moveTo>
                    <a:pt x="550037" y="1098550"/>
                  </a:moveTo>
                  <a:lnTo>
                    <a:pt x="597535" y="1096645"/>
                  </a:lnTo>
                  <a:lnTo>
                    <a:pt x="643890" y="1090676"/>
                  </a:lnTo>
                  <a:lnTo>
                    <a:pt x="688975" y="1080897"/>
                  </a:lnTo>
                  <a:lnTo>
                    <a:pt x="732536" y="1067689"/>
                  </a:lnTo>
                  <a:lnTo>
                    <a:pt x="774573" y="1050925"/>
                  </a:lnTo>
                  <a:lnTo>
                    <a:pt x="814705" y="1030986"/>
                  </a:lnTo>
                  <a:lnTo>
                    <a:pt x="852932" y="1007872"/>
                  </a:lnTo>
                  <a:lnTo>
                    <a:pt x="889127" y="981837"/>
                  </a:lnTo>
                  <a:lnTo>
                    <a:pt x="923036" y="953135"/>
                  </a:lnTo>
                  <a:lnTo>
                    <a:pt x="954405" y="921766"/>
                  </a:lnTo>
                  <a:lnTo>
                    <a:pt x="983234" y="887857"/>
                  </a:lnTo>
                  <a:lnTo>
                    <a:pt x="1009269" y="851788"/>
                  </a:lnTo>
                  <a:lnTo>
                    <a:pt x="1032382" y="813562"/>
                  </a:lnTo>
                  <a:lnTo>
                    <a:pt x="1052449" y="773430"/>
                  </a:lnTo>
                  <a:lnTo>
                    <a:pt x="1069086" y="731520"/>
                  </a:lnTo>
                  <a:lnTo>
                    <a:pt x="1082421" y="687959"/>
                  </a:lnTo>
                  <a:lnTo>
                    <a:pt x="1092200" y="643001"/>
                  </a:lnTo>
                  <a:lnTo>
                    <a:pt x="1098042" y="596646"/>
                  </a:lnTo>
                  <a:lnTo>
                    <a:pt x="1100074" y="549275"/>
                  </a:lnTo>
                  <a:lnTo>
                    <a:pt x="1098042" y="501904"/>
                  </a:lnTo>
                  <a:lnTo>
                    <a:pt x="1092200" y="455676"/>
                  </a:lnTo>
                  <a:lnTo>
                    <a:pt x="1082421" y="410591"/>
                  </a:lnTo>
                  <a:lnTo>
                    <a:pt x="1069086" y="367030"/>
                  </a:lnTo>
                  <a:lnTo>
                    <a:pt x="1052449" y="325120"/>
                  </a:lnTo>
                  <a:lnTo>
                    <a:pt x="1032382" y="284988"/>
                  </a:lnTo>
                  <a:lnTo>
                    <a:pt x="1009269" y="246761"/>
                  </a:lnTo>
                  <a:lnTo>
                    <a:pt x="983234" y="210693"/>
                  </a:lnTo>
                  <a:lnTo>
                    <a:pt x="954405" y="176911"/>
                  </a:lnTo>
                  <a:lnTo>
                    <a:pt x="923036" y="145541"/>
                  </a:lnTo>
                  <a:lnTo>
                    <a:pt x="889127" y="116712"/>
                  </a:lnTo>
                  <a:lnTo>
                    <a:pt x="852932" y="90678"/>
                  </a:lnTo>
                  <a:lnTo>
                    <a:pt x="814705" y="67690"/>
                  </a:lnTo>
                  <a:lnTo>
                    <a:pt x="774573" y="47625"/>
                  </a:lnTo>
                  <a:lnTo>
                    <a:pt x="732536" y="30987"/>
                  </a:lnTo>
                  <a:lnTo>
                    <a:pt x="688975" y="17653"/>
                  </a:lnTo>
                  <a:lnTo>
                    <a:pt x="643890" y="8000"/>
                  </a:lnTo>
                  <a:lnTo>
                    <a:pt x="597535" y="2031"/>
                  </a:lnTo>
                  <a:lnTo>
                    <a:pt x="550037" y="0"/>
                  </a:lnTo>
                  <a:lnTo>
                    <a:pt x="502539" y="2031"/>
                  </a:lnTo>
                  <a:lnTo>
                    <a:pt x="456311" y="8000"/>
                  </a:lnTo>
                  <a:lnTo>
                    <a:pt x="411226" y="17653"/>
                  </a:lnTo>
                  <a:lnTo>
                    <a:pt x="367538" y="30987"/>
                  </a:lnTo>
                  <a:lnTo>
                    <a:pt x="325628" y="47625"/>
                  </a:lnTo>
                  <a:lnTo>
                    <a:pt x="285369" y="67690"/>
                  </a:lnTo>
                  <a:lnTo>
                    <a:pt x="247142" y="90678"/>
                  </a:lnTo>
                  <a:lnTo>
                    <a:pt x="210947" y="116712"/>
                  </a:lnTo>
                  <a:lnTo>
                    <a:pt x="177165" y="145541"/>
                  </a:lnTo>
                  <a:lnTo>
                    <a:pt x="145669" y="176911"/>
                  </a:lnTo>
                  <a:lnTo>
                    <a:pt x="116840" y="210693"/>
                  </a:lnTo>
                  <a:lnTo>
                    <a:pt x="90805" y="246761"/>
                  </a:lnTo>
                  <a:lnTo>
                    <a:pt x="67691" y="284988"/>
                  </a:lnTo>
                  <a:lnTo>
                    <a:pt x="47752" y="325120"/>
                  </a:lnTo>
                  <a:lnTo>
                    <a:pt x="30988" y="367030"/>
                  </a:lnTo>
                  <a:lnTo>
                    <a:pt x="17653" y="410591"/>
                  </a:lnTo>
                  <a:lnTo>
                    <a:pt x="8001" y="455676"/>
                  </a:lnTo>
                  <a:lnTo>
                    <a:pt x="2032" y="501904"/>
                  </a:lnTo>
                  <a:lnTo>
                    <a:pt x="0" y="549275"/>
                  </a:lnTo>
                  <a:lnTo>
                    <a:pt x="2032" y="596646"/>
                  </a:lnTo>
                  <a:lnTo>
                    <a:pt x="8001" y="643001"/>
                  </a:lnTo>
                  <a:lnTo>
                    <a:pt x="17653" y="687959"/>
                  </a:lnTo>
                  <a:lnTo>
                    <a:pt x="30988" y="731520"/>
                  </a:lnTo>
                  <a:lnTo>
                    <a:pt x="47752" y="773430"/>
                  </a:lnTo>
                  <a:lnTo>
                    <a:pt x="67691" y="813562"/>
                  </a:lnTo>
                  <a:lnTo>
                    <a:pt x="90805" y="851788"/>
                  </a:lnTo>
                  <a:lnTo>
                    <a:pt x="116840" y="887857"/>
                  </a:lnTo>
                  <a:lnTo>
                    <a:pt x="145669" y="921766"/>
                  </a:lnTo>
                  <a:lnTo>
                    <a:pt x="177165" y="953135"/>
                  </a:lnTo>
                  <a:lnTo>
                    <a:pt x="210947" y="981837"/>
                  </a:lnTo>
                  <a:lnTo>
                    <a:pt x="247142" y="1007872"/>
                  </a:lnTo>
                  <a:lnTo>
                    <a:pt x="285369" y="1030986"/>
                  </a:lnTo>
                  <a:lnTo>
                    <a:pt x="325628" y="1050925"/>
                  </a:lnTo>
                  <a:lnTo>
                    <a:pt x="367538" y="1067689"/>
                  </a:lnTo>
                  <a:lnTo>
                    <a:pt x="411226" y="1080897"/>
                  </a:lnTo>
                  <a:lnTo>
                    <a:pt x="456311" y="1090676"/>
                  </a:lnTo>
                  <a:lnTo>
                    <a:pt x="502539" y="1096645"/>
                  </a:lnTo>
                  <a:lnTo>
                    <a:pt x="550037" y="1098550"/>
                  </a:lnTo>
                  <a:close/>
                </a:path>
              </a:pathLst>
            </a:custGeom>
            <a:ln w="27432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5" name="object 15" descr=""/>
          <p:cNvSpPr txBox="1"/>
          <p:nvPr/>
        </p:nvSpPr>
        <p:spPr>
          <a:xfrm>
            <a:off x="4143247" y="2447289"/>
            <a:ext cx="2383155" cy="2235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967740" algn="l"/>
                <a:tab pos="1940560" algn="l"/>
              </a:tabLst>
            </a:pPr>
            <a:r>
              <a:rPr dirty="0" sz="1300">
                <a:latin typeface="Calibri"/>
                <a:cs typeface="Calibri"/>
              </a:rPr>
              <a:t>M O</a:t>
            </a:r>
            <a:r>
              <a:rPr dirty="0" sz="1300" spc="10">
                <a:latin typeface="Calibri"/>
                <a:cs typeface="Calibri"/>
              </a:rPr>
              <a:t> </a:t>
            </a:r>
            <a:r>
              <a:rPr dirty="0" sz="1300">
                <a:latin typeface="Calibri"/>
                <a:cs typeface="Calibri"/>
              </a:rPr>
              <a:t>D U</a:t>
            </a:r>
            <a:r>
              <a:rPr dirty="0" sz="1300" spc="5">
                <a:latin typeface="Calibri"/>
                <a:cs typeface="Calibri"/>
              </a:rPr>
              <a:t> </a:t>
            </a:r>
            <a:r>
              <a:rPr dirty="0" sz="1300">
                <a:latin typeface="Calibri"/>
                <a:cs typeface="Calibri"/>
              </a:rPr>
              <a:t>L </a:t>
            </a:r>
            <a:r>
              <a:rPr dirty="0" sz="1300" spc="-50">
                <a:latin typeface="Calibri"/>
                <a:cs typeface="Calibri"/>
              </a:rPr>
              <a:t>E</a:t>
            </a:r>
            <a:r>
              <a:rPr dirty="0" sz="1300">
                <a:latin typeface="Calibri"/>
                <a:cs typeface="Calibri"/>
              </a:rPr>
              <a:t>	</a:t>
            </a:r>
            <a:r>
              <a:rPr dirty="0" sz="1300" spc="60">
                <a:latin typeface="Calibri"/>
                <a:cs typeface="Calibri"/>
              </a:rPr>
              <a:t>1A:</a:t>
            </a:r>
            <a:r>
              <a:rPr dirty="0" sz="1300" spc="204">
                <a:latin typeface="Calibri"/>
                <a:cs typeface="Calibri"/>
              </a:rPr>
              <a:t>  </a:t>
            </a:r>
            <a:r>
              <a:rPr dirty="0" sz="1300">
                <a:latin typeface="Calibri"/>
                <a:cs typeface="Calibri"/>
              </a:rPr>
              <a:t>P</a:t>
            </a:r>
            <a:r>
              <a:rPr dirty="0" sz="1300" spc="-30">
                <a:latin typeface="Calibri"/>
                <a:cs typeface="Calibri"/>
              </a:rPr>
              <a:t> </a:t>
            </a:r>
            <a:r>
              <a:rPr dirty="0" sz="1300">
                <a:latin typeface="Calibri"/>
                <a:cs typeface="Calibri"/>
              </a:rPr>
              <a:t>A</a:t>
            </a:r>
            <a:r>
              <a:rPr dirty="0" sz="1300" spc="-40">
                <a:latin typeface="Calibri"/>
                <a:cs typeface="Calibri"/>
              </a:rPr>
              <a:t> </a:t>
            </a:r>
            <a:r>
              <a:rPr dirty="0" sz="1300">
                <a:latin typeface="Calibri"/>
                <a:cs typeface="Calibri"/>
              </a:rPr>
              <a:t>R</a:t>
            </a:r>
            <a:r>
              <a:rPr dirty="0" sz="1300" spc="-30">
                <a:latin typeface="Calibri"/>
                <a:cs typeface="Calibri"/>
              </a:rPr>
              <a:t> </a:t>
            </a:r>
            <a:r>
              <a:rPr dirty="0" sz="1300" spc="-50">
                <a:latin typeface="Calibri"/>
                <a:cs typeface="Calibri"/>
              </a:rPr>
              <a:t>T</a:t>
            </a:r>
            <a:r>
              <a:rPr dirty="0" sz="1300">
                <a:latin typeface="Calibri"/>
                <a:cs typeface="Calibri"/>
              </a:rPr>
              <a:t>	</a:t>
            </a:r>
            <a:r>
              <a:rPr dirty="0" sz="1300" spc="110">
                <a:latin typeface="Calibri"/>
                <a:cs typeface="Calibri"/>
              </a:rPr>
              <a:t>TW</a:t>
            </a:r>
            <a:r>
              <a:rPr dirty="0" sz="1300" spc="204">
                <a:latin typeface="Calibri"/>
                <a:cs typeface="Calibri"/>
              </a:rPr>
              <a:t> </a:t>
            </a:r>
            <a:r>
              <a:rPr dirty="0" sz="1300" spc="-50">
                <a:latin typeface="Calibri"/>
                <a:cs typeface="Calibri"/>
              </a:rPr>
              <a:t>O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2655189" y="3087329"/>
            <a:ext cx="5340350" cy="116649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150620" marR="5080" indent="-1138555">
              <a:lnSpc>
                <a:spcPct val="106900"/>
              </a:lnSpc>
              <a:spcBef>
                <a:spcPts val="100"/>
              </a:spcBef>
            </a:pPr>
            <a:r>
              <a:rPr dirty="0" sz="3500" spc="200">
                <a:solidFill>
                  <a:srgbClr val="EB742D"/>
                </a:solidFill>
              </a:rPr>
              <a:t>When</a:t>
            </a:r>
            <a:r>
              <a:rPr dirty="0" sz="3500" spc="335">
                <a:solidFill>
                  <a:srgbClr val="EB742D"/>
                </a:solidFill>
              </a:rPr>
              <a:t> </a:t>
            </a:r>
            <a:r>
              <a:rPr dirty="0" sz="3500" spc="204">
                <a:solidFill>
                  <a:srgbClr val="EB742D"/>
                </a:solidFill>
              </a:rPr>
              <a:t>should</a:t>
            </a:r>
            <a:r>
              <a:rPr dirty="0" sz="3500" spc="295">
                <a:solidFill>
                  <a:srgbClr val="EB742D"/>
                </a:solidFill>
              </a:rPr>
              <a:t> </a:t>
            </a:r>
            <a:r>
              <a:rPr dirty="0" sz="3500" spc="105">
                <a:solidFill>
                  <a:srgbClr val="EB742D"/>
                </a:solidFill>
              </a:rPr>
              <a:t>we</a:t>
            </a:r>
            <a:r>
              <a:rPr dirty="0" sz="3500" spc="250">
                <a:solidFill>
                  <a:srgbClr val="EB742D"/>
                </a:solidFill>
              </a:rPr>
              <a:t> </a:t>
            </a:r>
            <a:r>
              <a:rPr dirty="0" sz="3500" spc="180">
                <a:solidFill>
                  <a:srgbClr val="EB742D"/>
                </a:solidFill>
              </a:rPr>
              <a:t>perform </a:t>
            </a:r>
            <a:r>
              <a:rPr dirty="0" sz="3500" spc="215">
                <a:solidFill>
                  <a:srgbClr val="EB742D"/>
                </a:solidFill>
              </a:rPr>
              <a:t>hand</a:t>
            </a:r>
            <a:r>
              <a:rPr dirty="0" sz="3500" spc="310">
                <a:solidFill>
                  <a:srgbClr val="EB742D"/>
                </a:solidFill>
              </a:rPr>
              <a:t> </a:t>
            </a:r>
            <a:r>
              <a:rPr dirty="0" sz="3500" spc="175">
                <a:solidFill>
                  <a:srgbClr val="EB742D"/>
                </a:solidFill>
              </a:rPr>
              <a:t>hygiene?</a:t>
            </a:r>
            <a:endParaRPr sz="3500"/>
          </a:p>
        </p:txBody>
      </p:sp>
      <p:grpSp>
        <p:nvGrpSpPr>
          <p:cNvPr id="17" name="object 17" descr=""/>
          <p:cNvGrpSpPr/>
          <p:nvPr/>
        </p:nvGrpSpPr>
        <p:grpSpPr>
          <a:xfrm>
            <a:off x="2659379" y="2874251"/>
            <a:ext cx="5377815" cy="127000"/>
            <a:chOff x="2659379" y="2874251"/>
            <a:chExt cx="5377815" cy="127000"/>
          </a:xfrm>
        </p:grpSpPr>
        <p:sp>
          <p:nvSpPr>
            <p:cNvPr id="18" name="object 18" descr=""/>
            <p:cNvSpPr/>
            <p:nvPr/>
          </p:nvSpPr>
          <p:spPr>
            <a:xfrm>
              <a:off x="2659379" y="2874251"/>
              <a:ext cx="5377815" cy="32384"/>
            </a:xfrm>
            <a:custGeom>
              <a:avLst/>
              <a:gdLst/>
              <a:ahLst/>
              <a:cxnLst/>
              <a:rect l="l" t="t" r="r" b="b"/>
              <a:pathLst>
                <a:path w="5377815" h="32385">
                  <a:moveTo>
                    <a:pt x="5377688" y="0"/>
                  </a:moveTo>
                  <a:lnTo>
                    <a:pt x="0" y="0"/>
                  </a:lnTo>
                  <a:lnTo>
                    <a:pt x="0" y="31889"/>
                  </a:lnTo>
                  <a:lnTo>
                    <a:pt x="5377688" y="31889"/>
                  </a:lnTo>
                  <a:lnTo>
                    <a:pt x="5377688" y="0"/>
                  </a:lnTo>
                  <a:close/>
                </a:path>
              </a:pathLst>
            </a:custGeom>
            <a:solidFill>
              <a:srgbClr val="1F2C7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2659379" y="2906255"/>
              <a:ext cx="5377815" cy="32384"/>
            </a:xfrm>
            <a:custGeom>
              <a:avLst/>
              <a:gdLst/>
              <a:ahLst/>
              <a:cxnLst/>
              <a:rect l="l" t="t" r="r" b="b"/>
              <a:pathLst>
                <a:path w="5377815" h="32385">
                  <a:moveTo>
                    <a:pt x="5377688" y="0"/>
                  </a:moveTo>
                  <a:lnTo>
                    <a:pt x="0" y="0"/>
                  </a:lnTo>
                  <a:lnTo>
                    <a:pt x="0" y="31889"/>
                  </a:lnTo>
                  <a:lnTo>
                    <a:pt x="5377688" y="31889"/>
                  </a:lnTo>
                  <a:lnTo>
                    <a:pt x="5377688" y="0"/>
                  </a:lnTo>
                  <a:close/>
                </a:path>
              </a:pathLst>
            </a:custGeom>
            <a:solidFill>
              <a:srgbClr val="1D86B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2659379" y="2938259"/>
              <a:ext cx="5377815" cy="32384"/>
            </a:xfrm>
            <a:custGeom>
              <a:avLst/>
              <a:gdLst/>
              <a:ahLst/>
              <a:cxnLst/>
              <a:rect l="l" t="t" r="r" b="b"/>
              <a:pathLst>
                <a:path w="5377815" h="32385">
                  <a:moveTo>
                    <a:pt x="5377688" y="0"/>
                  </a:moveTo>
                  <a:lnTo>
                    <a:pt x="0" y="0"/>
                  </a:lnTo>
                  <a:lnTo>
                    <a:pt x="0" y="31889"/>
                  </a:lnTo>
                  <a:lnTo>
                    <a:pt x="5377688" y="31889"/>
                  </a:lnTo>
                  <a:lnTo>
                    <a:pt x="5377688" y="0"/>
                  </a:lnTo>
                  <a:close/>
                </a:path>
              </a:pathLst>
            </a:custGeom>
            <a:solidFill>
              <a:srgbClr val="F9E76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2659379" y="2970263"/>
              <a:ext cx="5377815" cy="30480"/>
            </a:xfrm>
            <a:custGeom>
              <a:avLst/>
              <a:gdLst/>
              <a:ahLst/>
              <a:cxnLst/>
              <a:rect l="l" t="t" r="r" b="b"/>
              <a:pathLst>
                <a:path w="5377815" h="30480">
                  <a:moveTo>
                    <a:pt x="5377688" y="0"/>
                  </a:moveTo>
                  <a:lnTo>
                    <a:pt x="0" y="0"/>
                  </a:lnTo>
                  <a:lnTo>
                    <a:pt x="0" y="30365"/>
                  </a:lnTo>
                  <a:lnTo>
                    <a:pt x="5377688" y="30365"/>
                  </a:lnTo>
                  <a:lnTo>
                    <a:pt x="5377688" y="0"/>
                  </a:lnTo>
                  <a:close/>
                </a:path>
              </a:pathLst>
            </a:custGeom>
            <a:solidFill>
              <a:srgbClr val="C1333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2" name="object 22" descr="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 descr=""/>
          <p:cNvSpPr txBox="1"/>
          <p:nvPr/>
        </p:nvSpPr>
        <p:spPr>
          <a:xfrm>
            <a:off x="10127106" y="500888"/>
            <a:ext cx="12255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50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endParaRPr sz="15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4" name="object 4" descr="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0153522" y="1099565"/>
            <a:ext cx="215900" cy="3543935"/>
          </a:xfrm>
          <a:prstGeom prst="rect">
            <a:avLst/>
          </a:prstGeom>
        </p:spPr>
        <p:txBody>
          <a:bodyPr wrap="square" lIns="0" tIns="0" rIns="0" bIns="0" rtlCol="0" vert="vert">
            <a:spAutoFit/>
          </a:bodyPr>
          <a:lstStyle/>
          <a:p>
            <a:pPr marL="12700">
              <a:lnSpc>
                <a:spcPts val="1525"/>
              </a:lnSpc>
            </a:pPr>
            <a:r>
              <a:rPr dirty="0" sz="1500" spc="80" b="1">
                <a:solidFill>
                  <a:srgbClr val="F87C1F"/>
                </a:solidFill>
                <a:latin typeface="Calibri"/>
                <a:cs typeface="Calibri"/>
              </a:rPr>
              <a:t>When</a:t>
            </a:r>
            <a:r>
              <a:rPr dirty="0" sz="1500" spc="16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should</a:t>
            </a:r>
            <a:r>
              <a:rPr dirty="0" sz="1500" spc="16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b="1">
                <a:solidFill>
                  <a:srgbClr val="F87C1F"/>
                </a:solidFill>
                <a:latin typeface="Calibri"/>
                <a:cs typeface="Calibri"/>
              </a:rPr>
              <a:t>we</a:t>
            </a:r>
            <a:r>
              <a:rPr dirty="0" sz="1500" spc="13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70" b="1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dirty="0" sz="1500" spc="19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85" b="1">
                <a:solidFill>
                  <a:srgbClr val="F87C1F"/>
                </a:solidFill>
                <a:latin typeface="Calibri"/>
                <a:cs typeface="Calibri"/>
              </a:rPr>
              <a:t>had</a:t>
            </a:r>
            <a:r>
              <a:rPr dirty="0" sz="1500" spc="170" b="1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dirty="0" sz="1500" spc="65" b="1">
                <a:solidFill>
                  <a:srgbClr val="F87C1F"/>
                </a:solidFill>
                <a:latin typeface="Calibri"/>
                <a:cs typeface="Calibri"/>
              </a:rPr>
              <a:t>hygiene?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6" name="object 6" descr="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 descr=""/>
          <p:cNvSpPr txBox="1"/>
          <p:nvPr/>
        </p:nvSpPr>
        <p:spPr>
          <a:xfrm>
            <a:off x="10125202" y="500888"/>
            <a:ext cx="12255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50">
                <a:solidFill>
                  <a:srgbClr val="FFFFFF"/>
                </a:solidFill>
                <a:latin typeface="Calibri"/>
                <a:cs typeface="Calibri"/>
              </a:rPr>
              <a:t>9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8" name="object 8" descr=""/>
          <p:cNvSpPr/>
          <p:nvPr/>
        </p:nvSpPr>
        <p:spPr>
          <a:xfrm>
            <a:off x="4227576" y="7139940"/>
            <a:ext cx="3637915" cy="0"/>
          </a:xfrm>
          <a:custGeom>
            <a:avLst/>
            <a:gdLst/>
            <a:ahLst/>
            <a:cxnLst/>
            <a:rect l="l" t="t" r="r" b="b"/>
            <a:pathLst>
              <a:path w="3637915" h="0">
                <a:moveTo>
                  <a:pt x="0" y="0"/>
                </a:moveTo>
                <a:lnTo>
                  <a:pt x="3637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9" name="object 9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49740" y="6920483"/>
            <a:ext cx="381000" cy="406908"/>
          </a:xfrm>
          <a:prstGeom prst="rect">
            <a:avLst/>
          </a:prstGeom>
        </p:spPr>
      </p:pic>
      <p:pic>
        <p:nvPicPr>
          <p:cNvPr id="10" name="object 10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91371" y="6903719"/>
            <a:ext cx="411479" cy="420623"/>
          </a:xfrm>
          <a:prstGeom prst="rect">
            <a:avLst/>
          </a:prstGeom>
        </p:spPr>
      </p:pic>
      <p:grpSp>
        <p:nvGrpSpPr>
          <p:cNvPr id="11" name="object 11" descr="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12" name="object 12" descr="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4" name="object 14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pic>
        <p:nvPicPr>
          <p:cNvPr id="15" name="object 15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42164" y="6926612"/>
            <a:ext cx="431275" cy="419066"/>
          </a:xfrm>
          <a:prstGeom prst="rect">
            <a:avLst/>
          </a:prstGeom>
        </p:spPr>
      </p:pic>
      <p:pic>
        <p:nvPicPr>
          <p:cNvPr id="16" name="object 16" descr="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89803" y="1849487"/>
            <a:ext cx="4001856" cy="1982570"/>
          </a:xfrm>
          <a:prstGeom prst="rect">
            <a:avLst/>
          </a:prstGeom>
        </p:spPr>
      </p:pic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533196" y="499694"/>
            <a:ext cx="7976234" cy="483234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470650" algn="l"/>
              </a:tabLst>
            </a:pPr>
            <a:r>
              <a:rPr dirty="0" spc="130"/>
              <a:t>First,</a:t>
            </a:r>
            <a:r>
              <a:rPr dirty="0" spc="200"/>
              <a:t> </a:t>
            </a:r>
            <a:r>
              <a:rPr dirty="0" spc="140"/>
              <a:t>think</a:t>
            </a:r>
            <a:r>
              <a:rPr dirty="0" spc="235"/>
              <a:t> </a:t>
            </a:r>
            <a:r>
              <a:rPr dirty="0" spc="175"/>
              <a:t>about</a:t>
            </a:r>
            <a:r>
              <a:rPr dirty="0" spc="275"/>
              <a:t> </a:t>
            </a:r>
            <a:r>
              <a:rPr dirty="0" spc="90"/>
              <a:t>how</a:t>
            </a:r>
            <a:r>
              <a:rPr dirty="0" spc="240"/>
              <a:t> </a:t>
            </a:r>
            <a:r>
              <a:rPr dirty="0" spc="210"/>
              <a:t>bacteria</a:t>
            </a:r>
            <a:r>
              <a:rPr dirty="0" spc="275"/>
              <a:t> </a:t>
            </a:r>
            <a:r>
              <a:rPr dirty="0" spc="185"/>
              <a:t>can</a:t>
            </a:r>
            <a:r>
              <a:rPr dirty="0"/>
              <a:t>	</a:t>
            </a:r>
            <a:r>
              <a:rPr dirty="0" spc="135"/>
              <a:t>spread…</a:t>
            </a:r>
          </a:p>
        </p:txBody>
      </p:sp>
      <p:sp>
        <p:nvSpPr>
          <p:cNvPr id="18" name="object 18" descr=""/>
          <p:cNvSpPr txBox="1"/>
          <p:nvPr/>
        </p:nvSpPr>
        <p:spPr>
          <a:xfrm>
            <a:off x="1541525" y="2467505"/>
            <a:ext cx="2442210" cy="610870"/>
          </a:xfrm>
          <a:prstGeom prst="rect">
            <a:avLst/>
          </a:prstGeom>
        </p:spPr>
        <p:txBody>
          <a:bodyPr wrap="square" lIns="0" tIns="6096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480"/>
              </a:spcBef>
            </a:pPr>
            <a:r>
              <a:rPr dirty="0" sz="1600" b="1" i="1">
                <a:solidFill>
                  <a:srgbClr val="1D86BA"/>
                </a:solidFill>
                <a:latin typeface="Calibri"/>
                <a:cs typeface="Calibri"/>
              </a:rPr>
              <a:t>How</a:t>
            </a:r>
            <a:r>
              <a:rPr dirty="0" sz="1600" spc="215" b="1" i="1">
                <a:solidFill>
                  <a:srgbClr val="1D86BA"/>
                </a:solidFill>
                <a:latin typeface="Calibri"/>
                <a:cs typeface="Calibri"/>
              </a:rPr>
              <a:t> </a:t>
            </a:r>
            <a:r>
              <a:rPr dirty="0" sz="1600" spc="90" b="1" i="1">
                <a:solidFill>
                  <a:srgbClr val="1D86BA"/>
                </a:solidFill>
                <a:latin typeface="Calibri"/>
                <a:cs typeface="Calibri"/>
              </a:rPr>
              <a:t>can</a:t>
            </a:r>
            <a:r>
              <a:rPr dirty="0" sz="1600" spc="320" b="1" i="1">
                <a:solidFill>
                  <a:srgbClr val="1D86BA"/>
                </a:solidFill>
                <a:latin typeface="Calibri"/>
                <a:cs typeface="Calibri"/>
              </a:rPr>
              <a:t> </a:t>
            </a:r>
            <a:r>
              <a:rPr dirty="0" sz="1600" spc="95" b="1" i="1">
                <a:solidFill>
                  <a:srgbClr val="1D86BA"/>
                </a:solidFill>
                <a:latin typeface="Calibri"/>
                <a:cs typeface="Calibri"/>
              </a:rPr>
              <a:t>bacteria</a:t>
            </a:r>
            <a:r>
              <a:rPr dirty="0" sz="1600" spc="260" b="1" i="1">
                <a:solidFill>
                  <a:srgbClr val="1D86BA"/>
                </a:solidFill>
                <a:latin typeface="Calibri"/>
                <a:cs typeface="Calibri"/>
              </a:rPr>
              <a:t> </a:t>
            </a:r>
            <a:r>
              <a:rPr dirty="0" sz="1600" spc="85" b="1" i="1">
                <a:solidFill>
                  <a:srgbClr val="1D86BA"/>
                </a:solidFill>
                <a:latin typeface="Calibri"/>
                <a:cs typeface="Calibri"/>
              </a:rPr>
              <a:t>spread</a:t>
            </a:r>
            <a:endParaRPr sz="1600">
              <a:latin typeface="Calibri"/>
              <a:cs typeface="Calibri"/>
            </a:endParaRPr>
          </a:p>
          <a:p>
            <a:pPr algn="ctr" marL="4445">
              <a:lnSpc>
                <a:spcPct val="100000"/>
              </a:lnSpc>
              <a:spcBef>
                <a:spcPts val="385"/>
              </a:spcBef>
            </a:pPr>
            <a:r>
              <a:rPr dirty="0" sz="1600" spc="65" b="1" i="1">
                <a:solidFill>
                  <a:srgbClr val="1D86BA"/>
                </a:solidFill>
                <a:latin typeface="Calibri"/>
                <a:cs typeface="Calibri"/>
              </a:rPr>
              <a:t>from</a:t>
            </a:r>
            <a:r>
              <a:rPr dirty="0" sz="1600" spc="235" b="1" i="1">
                <a:solidFill>
                  <a:srgbClr val="1D86BA"/>
                </a:solidFill>
                <a:latin typeface="Calibri"/>
                <a:cs typeface="Calibri"/>
              </a:rPr>
              <a:t> </a:t>
            </a:r>
            <a:r>
              <a:rPr dirty="0" sz="1600" spc="80" b="1" i="1">
                <a:solidFill>
                  <a:srgbClr val="1D86BA"/>
                </a:solidFill>
                <a:latin typeface="Calibri"/>
                <a:cs typeface="Calibri"/>
              </a:rPr>
              <a:t>you</a:t>
            </a:r>
            <a:r>
              <a:rPr dirty="0" sz="1600" spc="215" b="1" i="1">
                <a:solidFill>
                  <a:srgbClr val="1D86BA"/>
                </a:solidFill>
                <a:latin typeface="Calibri"/>
                <a:cs typeface="Calibri"/>
              </a:rPr>
              <a:t> </a:t>
            </a:r>
            <a:r>
              <a:rPr dirty="0" sz="1600" b="1" i="1">
                <a:solidFill>
                  <a:srgbClr val="1D86BA"/>
                </a:solidFill>
                <a:latin typeface="Calibri"/>
                <a:cs typeface="Calibri"/>
              </a:rPr>
              <a:t>to</a:t>
            </a:r>
            <a:r>
              <a:rPr dirty="0" sz="1600" spc="190" b="1" i="1">
                <a:solidFill>
                  <a:srgbClr val="1D86BA"/>
                </a:solidFill>
                <a:latin typeface="Calibri"/>
                <a:cs typeface="Calibri"/>
              </a:rPr>
              <a:t> </a:t>
            </a:r>
            <a:r>
              <a:rPr dirty="0" sz="1600" spc="75" b="1" i="1">
                <a:solidFill>
                  <a:srgbClr val="1D86BA"/>
                </a:solidFill>
                <a:latin typeface="Calibri"/>
                <a:cs typeface="Calibri"/>
              </a:rPr>
              <a:t>patients?</a:t>
            </a:r>
            <a:endParaRPr sz="1600">
              <a:latin typeface="Calibri"/>
              <a:cs typeface="Calibri"/>
            </a:endParaRPr>
          </a:p>
        </p:txBody>
      </p:sp>
      <p:pic>
        <p:nvPicPr>
          <p:cNvPr id="19" name="object 19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3051204" y="4366504"/>
            <a:ext cx="4396426" cy="2165067"/>
          </a:xfrm>
          <a:prstGeom prst="rect">
            <a:avLst/>
          </a:prstGeom>
        </p:spPr>
      </p:pic>
      <p:sp>
        <p:nvSpPr>
          <p:cNvPr id="20" name="object 20" descr=""/>
          <p:cNvSpPr txBox="1"/>
          <p:nvPr/>
        </p:nvSpPr>
        <p:spPr>
          <a:xfrm>
            <a:off x="3744595" y="5112091"/>
            <a:ext cx="2442210" cy="612140"/>
          </a:xfrm>
          <a:prstGeom prst="rect">
            <a:avLst/>
          </a:prstGeom>
        </p:spPr>
        <p:txBody>
          <a:bodyPr wrap="square" lIns="0" tIns="6223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490"/>
              </a:spcBef>
            </a:pPr>
            <a:r>
              <a:rPr dirty="0" sz="1600" b="1" i="1">
                <a:solidFill>
                  <a:srgbClr val="FFBD07"/>
                </a:solidFill>
                <a:latin typeface="Calibri"/>
                <a:cs typeface="Calibri"/>
              </a:rPr>
              <a:t>How</a:t>
            </a:r>
            <a:r>
              <a:rPr dirty="0" sz="1600" spc="210" b="1" i="1">
                <a:solidFill>
                  <a:srgbClr val="FFBD07"/>
                </a:solidFill>
                <a:latin typeface="Calibri"/>
                <a:cs typeface="Calibri"/>
              </a:rPr>
              <a:t> </a:t>
            </a:r>
            <a:r>
              <a:rPr dirty="0" sz="1600" spc="90" b="1" i="1">
                <a:solidFill>
                  <a:srgbClr val="FFBD07"/>
                </a:solidFill>
                <a:latin typeface="Calibri"/>
                <a:cs typeface="Calibri"/>
              </a:rPr>
              <a:t>can</a:t>
            </a:r>
            <a:r>
              <a:rPr dirty="0" sz="1600" spc="320" b="1" i="1">
                <a:solidFill>
                  <a:srgbClr val="FFBD07"/>
                </a:solidFill>
                <a:latin typeface="Calibri"/>
                <a:cs typeface="Calibri"/>
              </a:rPr>
              <a:t> </a:t>
            </a:r>
            <a:r>
              <a:rPr dirty="0" sz="1600" spc="95" b="1" i="1">
                <a:solidFill>
                  <a:srgbClr val="FFBD07"/>
                </a:solidFill>
                <a:latin typeface="Calibri"/>
                <a:cs typeface="Calibri"/>
              </a:rPr>
              <a:t>bacteria</a:t>
            </a:r>
            <a:r>
              <a:rPr dirty="0" sz="1600" spc="260" b="1" i="1">
                <a:solidFill>
                  <a:srgbClr val="FFBD07"/>
                </a:solidFill>
                <a:latin typeface="Calibri"/>
                <a:cs typeface="Calibri"/>
              </a:rPr>
              <a:t> </a:t>
            </a:r>
            <a:r>
              <a:rPr dirty="0" sz="1600" spc="85" b="1" i="1">
                <a:solidFill>
                  <a:srgbClr val="FFBD07"/>
                </a:solidFill>
                <a:latin typeface="Calibri"/>
                <a:cs typeface="Calibri"/>
              </a:rPr>
              <a:t>spread</a:t>
            </a:r>
            <a:endParaRPr sz="1600">
              <a:latin typeface="Calibri"/>
              <a:cs typeface="Calibri"/>
            </a:endParaRPr>
          </a:p>
          <a:p>
            <a:pPr algn="ctr" marL="9525">
              <a:lnSpc>
                <a:spcPct val="100000"/>
              </a:lnSpc>
              <a:spcBef>
                <a:spcPts val="385"/>
              </a:spcBef>
            </a:pPr>
            <a:r>
              <a:rPr dirty="0" sz="1600" spc="65" b="1" i="1">
                <a:solidFill>
                  <a:srgbClr val="FFBD07"/>
                </a:solidFill>
                <a:latin typeface="Calibri"/>
                <a:cs typeface="Calibri"/>
              </a:rPr>
              <a:t>from</a:t>
            </a:r>
            <a:r>
              <a:rPr dirty="0" sz="1600" spc="235" b="1" i="1">
                <a:solidFill>
                  <a:srgbClr val="FFBD07"/>
                </a:solidFill>
                <a:latin typeface="Calibri"/>
                <a:cs typeface="Calibri"/>
              </a:rPr>
              <a:t> </a:t>
            </a:r>
            <a:r>
              <a:rPr dirty="0" sz="1600" spc="95" b="1" i="1">
                <a:solidFill>
                  <a:srgbClr val="FFBD07"/>
                </a:solidFill>
                <a:latin typeface="Calibri"/>
                <a:cs typeface="Calibri"/>
              </a:rPr>
              <a:t>patients</a:t>
            </a:r>
            <a:r>
              <a:rPr dirty="0" sz="1600" spc="300" b="1" i="1">
                <a:solidFill>
                  <a:srgbClr val="FFBD07"/>
                </a:solidFill>
                <a:latin typeface="Calibri"/>
                <a:cs typeface="Calibri"/>
              </a:rPr>
              <a:t> </a:t>
            </a:r>
            <a:r>
              <a:rPr dirty="0" sz="1600" b="1" i="1">
                <a:solidFill>
                  <a:srgbClr val="FFBD07"/>
                </a:solidFill>
                <a:latin typeface="Calibri"/>
                <a:cs typeface="Calibri"/>
              </a:rPr>
              <a:t>to</a:t>
            </a:r>
            <a:r>
              <a:rPr dirty="0" sz="1600" spc="195" b="1" i="1">
                <a:solidFill>
                  <a:srgbClr val="FFBD07"/>
                </a:solidFill>
                <a:latin typeface="Calibri"/>
                <a:cs typeface="Calibri"/>
              </a:rPr>
              <a:t> </a:t>
            </a:r>
            <a:r>
              <a:rPr dirty="0" sz="1600" spc="45" b="1" i="1">
                <a:solidFill>
                  <a:srgbClr val="FFBD07"/>
                </a:solidFill>
                <a:latin typeface="Calibri"/>
                <a:cs typeface="Calibri"/>
              </a:rPr>
              <a:t>you?</a:t>
            </a:r>
            <a:endParaRPr sz="1600">
              <a:latin typeface="Calibri"/>
              <a:cs typeface="Calibri"/>
            </a:endParaRPr>
          </a:p>
        </p:txBody>
      </p:sp>
      <p:pic>
        <p:nvPicPr>
          <p:cNvPr id="21" name="object 21" descr="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5177028" y="1714500"/>
            <a:ext cx="4882896" cy="2758440"/>
          </a:xfrm>
          <a:prstGeom prst="rect">
            <a:avLst/>
          </a:prstGeom>
        </p:spPr>
      </p:pic>
      <p:sp>
        <p:nvSpPr>
          <p:cNvPr id="22" name="object 22" descr=""/>
          <p:cNvSpPr txBox="1"/>
          <p:nvPr/>
        </p:nvSpPr>
        <p:spPr>
          <a:xfrm>
            <a:off x="6338061" y="2726588"/>
            <a:ext cx="3015615" cy="61087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8895" marR="5080" indent="-36830">
              <a:lnSpc>
                <a:spcPct val="120000"/>
              </a:lnSpc>
              <a:spcBef>
                <a:spcPts val="100"/>
              </a:spcBef>
            </a:pPr>
            <a:r>
              <a:rPr dirty="0" sz="1600" spc="95" b="1" i="1">
                <a:solidFill>
                  <a:srgbClr val="BA0003"/>
                </a:solidFill>
                <a:latin typeface="Calibri"/>
                <a:cs typeface="Calibri"/>
              </a:rPr>
              <a:t>When</a:t>
            </a:r>
            <a:r>
              <a:rPr dirty="0" sz="1600" spc="254" b="1" i="1">
                <a:solidFill>
                  <a:srgbClr val="BA0003"/>
                </a:solidFill>
                <a:latin typeface="Calibri"/>
                <a:cs typeface="Calibri"/>
              </a:rPr>
              <a:t> </a:t>
            </a:r>
            <a:r>
              <a:rPr dirty="0" sz="1600" spc="100" b="1" i="1">
                <a:solidFill>
                  <a:srgbClr val="BA0003"/>
                </a:solidFill>
                <a:latin typeface="Calibri"/>
                <a:cs typeface="Calibri"/>
              </a:rPr>
              <a:t>should</a:t>
            </a:r>
            <a:r>
              <a:rPr dirty="0" sz="1600" spc="240" b="1" i="1">
                <a:solidFill>
                  <a:srgbClr val="BA0003"/>
                </a:solidFill>
                <a:latin typeface="Calibri"/>
                <a:cs typeface="Calibri"/>
              </a:rPr>
              <a:t> </a:t>
            </a:r>
            <a:r>
              <a:rPr dirty="0" sz="1600" b="1" i="1">
                <a:solidFill>
                  <a:srgbClr val="BA0003"/>
                </a:solidFill>
                <a:latin typeface="Calibri"/>
                <a:cs typeface="Calibri"/>
              </a:rPr>
              <a:t>we</a:t>
            </a:r>
            <a:r>
              <a:rPr dirty="0" sz="1600" spc="195" b="1" i="1">
                <a:solidFill>
                  <a:srgbClr val="BA0003"/>
                </a:solidFill>
                <a:latin typeface="Calibri"/>
                <a:cs typeface="Calibri"/>
              </a:rPr>
              <a:t> </a:t>
            </a:r>
            <a:r>
              <a:rPr dirty="0" sz="1600" spc="90" b="1" i="1">
                <a:solidFill>
                  <a:srgbClr val="BA0003"/>
                </a:solidFill>
                <a:latin typeface="Calibri"/>
                <a:cs typeface="Calibri"/>
              </a:rPr>
              <a:t>perform</a:t>
            </a:r>
            <a:r>
              <a:rPr dirty="0" sz="1600" spc="254" b="1" i="1">
                <a:solidFill>
                  <a:srgbClr val="BA0003"/>
                </a:solidFill>
                <a:latin typeface="Calibri"/>
                <a:cs typeface="Calibri"/>
              </a:rPr>
              <a:t> </a:t>
            </a:r>
            <a:r>
              <a:rPr dirty="0" sz="1600" spc="45" b="1" i="1">
                <a:solidFill>
                  <a:srgbClr val="BA0003"/>
                </a:solidFill>
                <a:latin typeface="Calibri"/>
                <a:cs typeface="Calibri"/>
              </a:rPr>
              <a:t>hand</a:t>
            </a:r>
            <a:r>
              <a:rPr dirty="0" sz="1600" spc="45" b="1" i="1">
                <a:solidFill>
                  <a:srgbClr val="BA0003"/>
                </a:solidFill>
                <a:latin typeface="Calibri"/>
                <a:cs typeface="Calibri"/>
              </a:rPr>
              <a:t> </a:t>
            </a:r>
            <a:r>
              <a:rPr dirty="0" sz="1600" spc="80" b="1" i="1">
                <a:solidFill>
                  <a:srgbClr val="BA0003"/>
                </a:solidFill>
                <a:latin typeface="Calibri"/>
                <a:cs typeface="Calibri"/>
              </a:rPr>
              <a:t>hygiene</a:t>
            </a:r>
            <a:r>
              <a:rPr dirty="0" sz="1600" spc="215" b="1" i="1">
                <a:solidFill>
                  <a:srgbClr val="BA0003"/>
                </a:solidFill>
                <a:latin typeface="Calibri"/>
                <a:cs typeface="Calibri"/>
              </a:rPr>
              <a:t> </a:t>
            </a:r>
            <a:r>
              <a:rPr dirty="0" sz="1600" b="1" i="1">
                <a:solidFill>
                  <a:srgbClr val="BA0003"/>
                </a:solidFill>
                <a:latin typeface="Calibri"/>
                <a:cs typeface="Calibri"/>
              </a:rPr>
              <a:t>to</a:t>
            </a:r>
            <a:r>
              <a:rPr dirty="0" sz="1600" spc="204" b="1" i="1">
                <a:solidFill>
                  <a:srgbClr val="BA0003"/>
                </a:solidFill>
                <a:latin typeface="Calibri"/>
                <a:cs typeface="Calibri"/>
              </a:rPr>
              <a:t> </a:t>
            </a:r>
            <a:r>
              <a:rPr dirty="0" sz="1600" spc="95" b="1" i="1">
                <a:solidFill>
                  <a:srgbClr val="BA0003"/>
                </a:solidFill>
                <a:latin typeface="Calibri"/>
                <a:cs typeface="Calibri"/>
              </a:rPr>
              <a:t>stop</a:t>
            </a:r>
            <a:r>
              <a:rPr dirty="0" sz="1600" spc="254" b="1" i="1">
                <a:solidFill>
                  <a:srgbClr val="BA0003"/>
                </a:solidFill>
                <a:latin typeface="Calibri"/>
                <a:cs typeface="Calibri"/>
              </a:rPr>
              <a:t> </a:t>
            </a:r>
            <a:r>
              <a:rPr dirty="0" sz="1600" spc="80" b="1" i="1">
                <a:solidFill>
                  <a:srgbClr val="BA0003"/>
                </a:solidFill>
                <a:latin typeface="Calibri"/>
                <a:cs typeface="Calibri"/>
              </a:rPr>
              <a:t>transmission?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23" name="object 23" descr=""/>
          <p:cNvSpPr/>
          <p:nvPr/>
        </p:nvSpPr>
        <p:spPr>
          <a:xfrm>
            <a:off x="2540507" y="1668779"/>
            <a:ext cx="518159" cy="519430"/>
          </a:xfrm>
          <a:custGeom>
            <a:avLst/>
            <a:gdLst/>
            <a:ahLst/>
            <a:cxnLst/>
            <a:rect l="l" t="t" r="r" b="b"/>
            <a:pathLst>
              <a:path w="518160" h="519430">
                <a:moveTo>
                  <a:pt x="258825" y="0"/>
                </a:moveTo>
                <a:lnTo>
                  <a:pt x="212343" y="4191"/>
                </a:lnTo>
                <a:lnTo>
                  <a:pt x="168528" y="16256"/>
                </a:lnTo>
                <a:lnTo>
                  <a:pt x="128269" y="35433"/>
                </a:lnTo>
                <a:lnTo>
                  <a:pt x="92074" y="61087"/>
                </a:lnTo>
                <a:lnTo>
                  <a:pt x="60832" y="92329"/>
                </a:lnTo>
                <a:lnTo>
                  <a:pt x="35305" y="128651"/>
                </a:lnTo>
                <a:lnTo>
                  <a:pt x="16255" y="169037"/>
                </a:lnTo>
                <a:lnTo>
                  <a:pt x="4190" y="212979"/>
                </a:lnTo>
                <a:lnTo>
                  <a:pt x="0" y="259588"/>
                </a:lnTo>
                <a:lnTo>
                  <a:pt x="4190" y="306324"/>
                </a:lnTo>
                <a:lnTo>
                  <a:pt x="16255" y="350266"/>
                </a:lnTo>
                <a:lnTo>
                  <a:pt x="35305" y="390652"/>
                </a:lnTo>
                <a:lnTo>
                  <a:pt x="60832" y="426973"/>
                </a:lnTo>
                <a:lnTo>
                  <a:pt x="92074" y="458216"/>
                </a:lnTo>
                <a:lnTo>
                  <a:pt x="128269" y="483870"/>
                </a:lnTo>
                <a:lnTo>
                  <a:pt x="168528" y="503047"/>
                </a:lnTo>
                <a:lnTo>
                  <a:pt x="212343" y="515112"/>
                </a:lnTo>
                <a:lnTo>
                  <a:pt x="258825" y="519303"/>
                </a:lnTo>
                <a:lnTo>
                  <a:pt x="305434" y="515112"/>
                </a:lnTo>
                <a:lnTo>
                  <a:pt x="349249" y="503047"/>
                </a:lnTo>
                <a:lnTo>
                  <a:pt x="389508" y="483870"/>
                </a:lnTo>
                <a:lnTo>
                  <a:pt x="425703" y="458216"/>
                </a:lnTo>
                <a:lnTo>
                  <a:pt x="456819" y="426973"/>
                </a:lnTo>
                <a:lnTo>
                  <a:pt x="482472" y="390652"/>
                </a:lnTo>
                <a:lnTo>
                  <a:pt x="501522" y="350266"/>
                </a:lnTo>
                <a:lnTo>
                  <a:pt x="513588" y="306324"/>
                </a:lnTo>
                <a:lnTo>
                  <a:pt x="517778" y="259588"/>
                </a:lnTo>
                <a:lnTo>
                  <a:pt x="513588" y="212979"/>
                </a:lnTo>
                <a:lnTo>
                  <a:pt x="501522" y="169037"/>
                </a:lnTo>
                <a:lnTo>
                  <a:pt x="482472" y="128651"/>
                </a:lnTo>
                <a:lnTo>
                  <a:pt x="456819" y="92329"/>
                </a:lnTo>
                <a:lnTo>
                  <a:pt x="425703" y="61087"/>
                </a:lnTo>
                <a:lnTo>
                  <a:pt x="389508" y="35433"/>
                </a:lnTo>
                <a:lnTo>
                  <a:pt x="349249" y="16256"/>
                </a:lnTo>
                <a:lnTo>
                  <a:pt x="305434" y="4191"/>
                </a:lnTo>
                <a:lnTo>
                  <a:pt x="258825" y="0"/>
                </a:lnTo>
                <a:close/>
              </a:path>
            </a:pathLst>
          </a:custGeom>
          <a:solidFill>
            <a:srgbClr val="1D86B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 descr=""/>
          <p:cNvSpPr txBox="1"/>
          <p:nvPr/>
        </p:nvSpPr>
        <p:spPr>
          <a:xfrm>
            <a:off x="2700654" y="1705736"/>
            <a:ext cx="167005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-50" b="1">
                <a:solidFill>
                  <a:srgbClr val="FFFFFF"/>
                </a:solidFill>
                <a:latin typeface="Calibri"/>
                <a:cs typeface="Calibri"/>
              </a:rPr>
              <a:t>?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25" name="object 25" descr=""/>
          <p:cNvSpPr/>
          <p:nvPr/>
        </p:nvSpPr>
        <p:spPr>
          <a:xfrm>
            <a:off x="4725923" y="4212335"/>
            <a:ext cx="519430" cy="519430"/>
          </a:xfrm>
          <a:custGeom>
            <a:avLst/>
            <a:gdLst/>
            <a:ahLst/>
            <a:cxnLst/>
            <a:rect l="l" t="t" r="r" b="b"/>
            <a:pathLst>
              <a:path w="519429" h="519429">
                <a:moveTo>
                  <a:pt x="259587" y="0"/>
                </a:moveTo>
                <a:lnTo>
                  <a:pt x="212978" y="4191"/>
                </a:lnTo>
                <a:lnTo>
                  <a:pt x="169036" y="16256"/>
                </a:lnTo>
                <a:lnTo>
                  <a:pt x="128650" y="35433"/>
                </a:lnTo>
                <a:lnTo>
                  <a:pt x="92328" y="61087"/>
                </a:lnTo>
                <a:lnTo>
                  <a:pt x="61086" y="92329"/>
                </a:lnTo>
                <a:lnTo>
                  <a:pt x="35432" y="128651"/>
                </a:lnTo>
                <a:lnTo>
                  <a:pt x="16255" y="169037"/>
                </a:lnTo>
                <a:lnTo>
                  <a:pt x="4190" y="212979"/>
                </a:lnTo>
                <a:lnTo>
                  <a:pt x="0" y="259588"/>
                </a:lnTo>
                <a:lnTo>
                  <a:pt x="4190" y="306324"/>
                </a:lnTo>
                <a:lnTo>
                  <a:pt x="16255" y="350266"/>
                </a:lnTo>
                <a:lnTo>
                  <a:pt x="35432" y="390652"/>
                </a:lnTo>
                <a:lnTo>
                  <a:pt x="61086" y="426973"/>
                </a:lnTo>
                <a:lnTo>
                  <a:pt x="92328" y="458216"/>
                </a:lnTo>
                <a:lnTo>
                  <a:pt x="128650" y="483870"/>
                </a:lnTo>
                <a:lnTo>
                  <a:pt x="169036" y="503047"/>
                </a:lnTo>
                <a:lnTo>
                  <a:pt x="212978" y="515112"/>
                </a:lnTo>
                <a:lnTo>
                  <a:pt x="259587" y="519303"/>
                </a:lnTo>
                <a:lnTo>
                  <a:pt x="306323" y="515112"/>
                </a:lnTo>
                <a:lnTo>
                  <a:pt x="350266" y="503047"/>
                </a:lnTo>
                <a:lnTo>
                  <a:pt x="390652" y="483870"/>
                </a:lnTo>
                <a:lnTo>
                  <a:pt x="426973" y="458216"/>
                </a:lnTo>
                <a:lnTo>
                  <a:pt x="458216" y="426973"/>
                </a:lnTo>
                <a:lnTo>
                  <a:pt x="483869" y="390652"/>
                </a:lnTo>
                <a:lnTo>
                  <a:pt x="503047" y="350266"/>
                </a:lnTo>
                <a:lnTo>
                  <a:pt x="515112" y="306324"/>
                </a:lnTo>
                <a:lnTo>
                  <a:pt x="519303" y="259588"/>
                </a:lnTo>
                <a:lnTo>
                  <a:pt x="515112" y="212979"/>
                </a:lnTo>
                <a:lnTo>
                  <a:pt x="503047" y="169037"/>
                </a:lnTo>
                <a:lnTo>
                  <a:pt x="483869" y="128651"/>
                </a:lnTo>
                <a:lnTo>
                  <a:pt x="458216" y="92329"/>
                </a:lnTo>
                <a:lnTo>
                  <a:pt x="426973" y="61087"/>
                </a:lnTo>
                <a:lnTo>
                  <a:pt x="390652" y="35433"/>
                </a:lnTo>
                <a:lnTo>
                  <a:pt x="350266" y="16256"/>
                </a:lnTo>
                <a:lnTo>
                  <a:pt x="306323" y="4191"/>
                </a:lnTo>
                <a:lnTo>
                  <a:pt x="259587" y="0"/>
                </a:lnTo>
                <a:close/>
              </a:path>
            </a:pathLst>
          </a:custGeom>
          <a:solidFill>
            <a:srgbClr val="FFBD0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 descr=""/>
          <p:cNvSpPr txBox="1"/>
          <p:nvPr/>
        </p:nvSpPr>
        <p:spPr>
          <a:xfrm>
            <a:off x="4887214" y="4250182"/>
            <a:ext cx="167005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-50" b="1">
                <a:solidFill>
                  <a:srgbClr val="FFFFFF"/>
                </a:solidFill>
                <a:latin typeface="Calibri"/>
                <a:cs typeface="Calibri"/>
              </a:rPr>
              <a:t>?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27" name="object 27" descr=""/>
          <p:cNvSpPr/>
          <p:nvPr/>
        </p:nvSpPr>
        <p:spPr>
          <a:xfrm>
            <a:off x="7604759" y="1857755"/>
            <a:ext cx="518159" cy="519430"/>
          </a:xfrm>
          <a:custGeom>
            <a:avLst/>
            <a:gdLst/>
            <a:ahLst/>
            <a:cxnLst/>
            <a:rect l="l" t="t" r="r" b="b"/>
            <a:pathLst>
              <a:path w="518159" h="519430">
                <a:moveTo>
                  <a:pt x="258825" y="0"/>
                </a:moveTo>
                <a:lnTo>
                  <a:pt x="212343" y="4191"/>
                </a:lnTo>
                <a:lnTo>
                  <a:pt x="168528" y="16256"/>
                </a:lnTo>
                <a:lnTo>
                  <a:pt x="128269" y="35433"/>
                </a:lnTo>
                <a:lnTo>
                  <a:pt x="92074" y="61087"/>
                </a:lnTo>
                <a:lnTo>
                  <a:pt x="60832" y="92329"/>
                </a:lnTo>
                <a:lnTo>
                  <a:pt x="35305" y="128651"/>
                </a:lnTo>
                <a:lnTo>
                  <a:pt x="16255" y="169037"/>
                </a:lnTo>
                <a:lnTo>
                  <a:pt x="4190" y="212979"/>
                </a:lnTo>
                <a:lnTo>
                  <a:pt x="0" y="259588"/>
                </a:lnTo>
                <a:lnTo>
                  <a:pt x="4190" y="306324"/>
                </a:lnTo>
                <a:lnTo>
                  <a:pt x="16255" y="350266"/>
                </a:lnTo>
                <a:lnTo>
                  <a:pt x="35305" y="390652"/>
                </a:lnTo>
                <a:lnTo>
                  <a:pt x="60832" y="426973"/>
                </a:lnTo>
                <a:lnTo>
                  <a:pt x="92074" y="458216"/>
                </a:lnTo>
                <a:lnTo>
                  <a:pt x="128269" y="483870"/>
                </a:lnTo>
                <a:lnTo>
                  <a:pt x="168528" y="503047"/>
                </a:lnTo>
                <a:lnTo>
                  <a:pt x="212343" y="515112"/>
                </a:lnTo>
                <a:lnTo>
                  <a:pt x="258825" y="519303"/>
                </a:lnTo>
                <a:lnTo>
                  <a:pt x="305434" y="515112"/>
                </a:lnTo>
                <a:lnTo>
                  <a:pt x="349249" y="503047"/>
                </a:lnTo>
                <a:lnTo>
                  <a:pt x="389508" y="483870"/>
                </a:lnTo>
                <a:lnTo>
                  <a:pt x="425703" y="458216"/>
                </a:lnTo>
                <a:lnTo>
                  <a:pt x="456819" y="426973"/>
                </a:lnTo>
                <a:lnTo>
                  <a:pt x="482472" y="390652"/>
                </a:lnTo>
                <a:lnTo>
                  <a:pt x="501522" y="350266"/>
                </a:lnTo>
                <a:lnTo>
                  <a:pt x="513588" y="306324"/>
                </a:lnTo>
                <a:lnTo>
                  <a:pt x="517778" y="259588"/>
                </a:lnTo>
                <a:lnTo>
                  <a:pt x="513588" y="212979"/>
                </a:lnTo>
                <a:lnTo>
                  <a:pt x="501522" y="169037"/>
                </a:lnTo>
                <a:lnTo>
                  <a:pt x="482472" y="128651"/>
                </a:lnTo>
                <a:lnTo>
                  <a:pt x="456819" y="92329"/>
                </a:lnTo>
                <a:lnTo>
                  <a:pt x="425703" y="61087"/>
                </a:lnTo>
                <a:lnTo>
                  <a:pt x="389508" y="35433"/>
                </a:lnTo>
                <a:lnTo>
                  <a:pt x="349249" y="16256"/>
                </a:lnTo>
                <a:lnTo>
                  <a:pt x="305434" y="4191"/>
                </a:lnTo>
                <a:lnTo>
                  <a:pt x="258825" y="0"/>
                </a:lnTo>
                <a:close/>
              </a:path>
            </a:pathLst>
          </a:custGeom>
          <a:solidFill>
            <a:srgbClr val="BA000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object 28" descr=""/>
          <p:cNvSpPr txBox="1"/>
          <p:nvPr/>
        </p:nvSpPr>
        <p:spPr>
          <a:xfrm>
            <a:off x="7765795" y="1894713"/>
            <a:ext cx="167005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-50" b="1">
                <a:solidFill>
                  <a:srgbClr val="FFFFFF"/>
                </a:solidFill>
                <a:latin typeface="Calibri"/>
                <a:cs typeface="Calibri"/>
              </a:rPr>
              <a:t>?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0" name="object 30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30"/>
              </a:lnSpc>
            </a:pPr>
            <a:r>
              <a:rPr dirty="0"/>
              <a:t>Module</a:t>
            </a:r>
            <a:r>
              <a:rPr dirty="0" spc="190"/>
              <a:t> </a:t>
            </a:r>
            <a:r>
              <a:rPr dirty="0" spc="-65"/>
              <a:t>1a:</a:t>
            </a:r>
            <a:r>
              <a:rPr dirty="0" spc="15"/>
              <a:t> </a:t>
            </a:r>
            <a:r>
              <a:rPr dirty="0" spc="50"/>
              <a:t>Hand</a:t>
            </a:r>
            <a:r>
              <a:rPr dirty="0" spc="210"/>
              <a:t> </a:t>
            </a:r>
            <a:r>
              <a:rPr dirty="0" spc="45"/>
              <a:t>hygiene</a:t>
            </a:r>
            <a:r>
              <a:rPr dirty="0" spc="225"/>
              <a:t> </a:t>
            </a:r>
            <a:r>
              <a:rPr dirty="0"/>
              <a:t>at</a:t>
            </a:r>
            <a:r>
              <a:rPr dirty="0" spc="165"/>
              <a:t> </a:t>
            </a:r>
            <a:r>
              <a:rPr dirty="0" spc="50"/>
              <a:t>every</a:t>
            </a:r>
            <a:r>
              <a:rPr dirty="0" spc="180"/>
              <a:t> </a:t>
            </a:r>
            <a:r>
              <a:rPr dirty="0" spc="45"/>
              <a:t>moment</a:t>
            </a:r>
          </a:p>
        </p:txBody>
      </p:sp>
      <p:sp>
        <p:nvSpPr>
          <p:cNvPr id="29" name="object 29" descr=""/>
          <p:cNvSpPr txBox="1"/>
          <p:nvPr/>
        </p:nvSpPr>
        <p:spPr>
          <a:xfrm>
            <a:off x="9681921" y="6309309"/>
            <a:ext cx="582295" cy="3943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dirty="0" sz="900" spc="-10">
                <a:latin typeface="Calibri"/>
                <a:cs typeface="Calibri"/>
              </a:rPr>
              <a:t>Version</a:t>
            </a:r>
            <a:r>
              <a:rPr dirty="0" sz="900" spc="5">
                <a:latin typeface="Calibri"/>
                <a:cs typeface="Calibri"/>
              </a:rPr>
              <a:t> </a:t>
            </a:r>
            <a:r>
              <a:rPr dirty="0" sz="900" spc="-25">
                <a:latin typeface="Calibri"/>
                <a:cs typeface="Calibri"/>
              </a:rPr>
              <a:t>1.0</a:t>
            </a:r>
            <a:r>
              <a:rPr dirty="0" sz="900" spc="500">
                <a:latin typeface="Calibri"/>
                <a:cs typeface="Calibri"/>
              </a:rPr>
              <a:t> </a:t>
            </a:r>
            <a:r>
              <a:rPr dirty="0" sz="900" spc="-30">
                <a:latin typeface="Calibri"/>
                <a:cs typeface="Calibri"/>
              </a:rPr>
              <a:t>15-SEP-</a:t>
            </a:r>
            <a:r>
              <a:rPr dirty="0" sz="900" spc="-20">
                <a:latin typeface="Calibri"/>
                <a:cs typeface="Calibri"/>
              </a:rPr>
              <a:t>2023</a:t>
            </a:r>
            <a:endParaRPr sz="9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21F1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A14136ED297384F8D466166542F8FEF" ma:contentTypeVersion="17" ma:contentTypeDescription="Create a new document." ma:contentTypeScope="" ma:versionID="64f92dbc739d1b097264073b83a813d3">
  <xsd:schema xmlns:xsd="http://www.w3.org/2001/XMLSchema" xmlns:xs="http://www.w3.org/2001/XMLSchema" xmlns:p="http://schemas.microsoft.com/office/2006/metadata/properties" xmlns:ns2="940c0d3d-716a-486e-bd58-eeaa1edf8546" xmlns:ns3="02618673-4480-4f69-8c87-344afbadf7c2" targetNamespace="http://schemas.microsoft.com/office/2006/metadata/properties" ma:root="true" ma:fieldsID="043205d44d8be5cd61d366518abd2e7a" ns2:_="" ns3:_="">
    <xsd:import namespace="940c0d3d-716a-486e-bd58-eeaa1edf8546"/>
    <xsd:import namespace="02618673-4480-4f69-8c87-344afbadf7c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0c0d3d-716a-486e-bd58-eeaa1edf854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dfd38f81-9561-40ce-98eb-cd713668d4d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618673-4480-4f69-8c87-344afbadf7c2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476c3cd9-7b84-4708-a18a-dd2ddf5d429b}" ma:internalName="TaxCatchAll" ma:showField="CatchAllData" ma:web="02618673-4480-4f69-8c87-344afbadf7c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2618673-4480-4f69-8c87-344afbadf7c2" xsi:nil="true"/>
    <lcf76f155ced4ddcb4097134ff3c332f xmlns="940c0d3d-716a-486e-bd58-eeaa1edf8546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5B1536E-B362-4563-9DDA-527B7ED81858}"/>
</file>

<file path=customXml/itemProps2.xml><?xml version="1.0" encoding="utf-8"?>
<ds:datastoreItem xmlns:ds="http://schemas.openxmlformats.org/officeDocument/2006/customXml" ds:itemID="{6333D55E-B582-4299-9EF8-F6219B0DD4E8}"/>
</file>

<file path=customXml/itemProps3.xml><?xml version="1.0" encoding="utf-8"?>
<ds:datastoreItem xmlns:ds="http://schemas.openxmlformats.org/officeDocument/2006/customXml" ds:itemID="{D1B57DC1-242E-47B1-B32C-C695374EDDFC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APT-Sepsis Programme</dc:title>
  <dc:creator>Yang, Liu [liuyang6]</dc:creator>
  <dcterms:created xsi:type="dcterms:W3CDTF">2023-10-03T13:14:30Z</dcterms:created>
  <dcterms:modified xsi:type="dcterms:W3CDTF">2023-10-03T13:14:30Z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2023-09-22T00:00:00Z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2023-10-03T00:00:00Z</vt:filetime>
  </property>
  <property fmtid="{D5CDD505-2E9C-101B-9397-08002B2CF9AE}" pid="5" name="Producer">
    <vt:lpwstr>Microsoft® PowerPoint® 2019</vt:lpwstr>
  </property>
  <property fmtid="{D5CDD505-2E9C-101B-9397-08002B2CF9AE}" pid="6" name="ContentTypeId">
    <vt:lpwstr>0x0101002A14136ED297384F8D466166542F8FEF</vt:lpwstr>
  </property>
  <property fmtid="{D5CDD505-2E9C-101B-9397-08002B2CF9AE}" pid="7" name="MediaServiceImageTags">
    <vt:lpwstr/>
  </property>
</Properties>
</file>