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07"/>
  </p:normalViewPr>
  <p:slideViewPr>
    <p:cSldViewPr>
      <p:cViewPr varScale="1">
        <p:scale>
          <a:sx n="96" d="100"/>
          <a:sy n="96" d="100"/>
        </p:scale>
        <p:origin x="880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ng, Liu [liuyang6]" userId="09ba3cf9-1fa2-4c4d-8b3b-7c433279656d" providerId="ADAL" clId="{779835EB-5A5C-7C46-9E65-8A845DBB0B10}"/>
    <pc:docChg chg="modSld">
      <pc:chgData name="Yang, Liu [liuyang6]" userId="09ba3cf9-1fa2-4c4d-8b3b-7c433279656d" providerId="ADAL" clId="{779835EB-5A5C-7C46-9E65-8A845DBB0B10}" dt="2023-11-30T14:40:41.445" v="2" actId="20577"/>
      <pc:docMkLst>
        <pc:docMk/>
      </pc:docMkLst>
      <pc:sldChg chg="modSp mod">
        <pc:chgData name="Yang, Liu [liuyang6]" userId="09ba3cf9-1fa2-4c4d-8b3b-7c433279656d" providerId="ADAL" clId="{779835EB-5A5C-7C46-9E65-8A845DBB0B10}" dt="2023-11-30T14:40:41.445" v="2" actId="20577"/>
        <pc:sldMkLst>
          <pc:docMk/>
          <pc:sldMk cId="0" sldId="268"/>
        </pc:sldMkLst>
        <pc:spChg chg="mod">
          <ac:chgData name="Yang, Liu [liuyang6]" userId="09ba3cf9-1fa2-4c4d-8b3b-7c433279656d" providerId="ADAL" clId="{779835EB-5A5C-7C46-9E65-8A845DBB0B10}" dt="2023-11-30T14:40:41.445" v="2" actId="20577"/>
          <ac:spMkLst>
            <pc:docMk/>
            <pc:sldMk cId="0" sldId="268"/>
            <ac:spMk id="9" creationId="{00000000-0000-0000-0000-000000000000}"/>
          </ac:spMkLst>
        </pc:spChg>
      </pc:sldChg>
    </pc:docChg>
  </pc:docChgLst>
  <pc:docChgLst>
    <pc:chgData name="Yang, Liu [liuyang6]" userId="09ba3cf9-1fa2-4c4d-8b3b-7c433279656d" providerId="ADAL" clId="{F9372535-D7B1-DC4A-8861-BD42AA5626E9}"/>
    <pc:docChg chg="modSld">
      <pc:chgData name="Yang, Liu [liuyang6]" userId="09ba3cf9-1fa2-4c4d-8b3b-7c433279656d" providerId="ADAL" clId="{F9372535-D7B1-DC4A-8861-BD42AA5626E9}" dt="2023-12-06T11:21:28.010" v="145" actId="14100"/>
      <pc:docMkLst>
        <pc:docMk/>
      </pc:docMkLst>
      <pc:sldChg chg="modSp mod">
        <pc:chgData name="Yang, Liu [liuyang6]" userId="09ba3cf9-1fa2-4c4d-8b3b-7c433279656d" providerId="ADAL" clId="{F9372535-D7B1-DC4A-8861-BD42AA5626E9}" dt="2023-12-06T11:11:26.257" v="0" actId="403"/>
        <pc:sldMkLst>
          <pc:docMk/>
          <pc:sldMk cId="0" sldId="256"/>
        </pc:sldMkLst>
        <pc:spChg chg="mod">
          <ac:chgData name="Yang, Liu [liuyang6]" userId="09ba3cf9-1fa2-4c4d-8b3b-7c433279656d" providerId="ADAL" clId="{F9372535-D7B1-DC4A-8861-BD42AA5626E9}" dt="2023-12-06T11:11:26.257" v="0" actId="403"/>
          <ac:spMkLst>
            <pc:docMk/>
            <pc:sldMk cId="0" sldId="256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12:37.833" v="16" actId="1076"/>
        <pc:sldMkLst>
          <pc:docMk/>
          <pc:sldMk cId="0" sldId="257"/>
        </pc:sldMkLst>
        <pc:spChg chg="mod">
          <ac:chgData name="Yang, Liu [liuyang6]" userId="09ba3cf9-1fa2-4c4d-8b3b-7c433279656d" providerId="ADAL" clId="{F9372535-D7B1-DC4A-8861-BD42AA5626E9}" dt="2023-12-06T11:11:43.210" v="4" actId="14100"/>
          <ac:spMkLst>
            <pc:docMk/>
            <pc:sldMk cId="0" sldId="257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10.437" v="10" actId="403"/>
          <ac:spMkLst>
            <pc:docMk/>
            <pc:sldMk cId="0" sldId="257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10.437" v="10" actId="403"/>
          <ac:spMkLst>
            <pc:docMk/>
            <pc:sldMk cId="0" sldId="257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10.437" v="10" actId="403"/>
          <ac:spMkLst>
            <pc:docMk/>
            <pc:sldMk cId="0" sldId="257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10.437" v="10" actId="403"/>
          <ac:spMkLst>
            <pc:docMk/>
            <pc:sldMk cId="0" sldId="257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10.437" v="10" actId="403"/>
          <ac:spMkLst>
            <pc:docMk/>
            <pc:sldMk cId="0" sldId="257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10.437" v="10" actId="403"/>
          <ac:spMkLst>
            <pc:docMk/>
            <pc:sldMk cId="0" sldId="257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23.700" v="13" actId="1076"/>
          <ac:spMkLst>
            <pc:docMk/>
            <pc:sldMk cId="0" sldId="257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21.337" v="12" actId="1076"/>
          <ac:spMkLst>
            <pc:docMk/>
            <pc:sldMk cId="0" sldId="257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10.437" v="10" actId="403"/>
          <ac:spMkLst>
            <pc:docMk/>
            <pc:sldMk cId="0" sldId="257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10.437" v="10" actId="403"/>
          <ac:spMkLst>
            <pc:docMk/>
            <pc:sldMk cId="0" sldId="257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10.437" v="10" actId="403"/>
          <ac:spMkLst>
            <pc:docMk/>
            <pc:sldMk cId="0" sldId="257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10.437" v="10" actId="403"/>
          <ac:spMkLst>
            <pc:docMk/>
            <pc:sldMk cId="0" sldId="257"/>
            <ac:spMk id="1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10.437" v="10" actId="403"/>
          <ac:spMkLst>
            <pc:docMk/>
            <pc:sldMk cId="0" sldId="257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10.437" v="10" actId="403"/>
          <ac:spMkLst>
            <pc:docMk/>
            <pc:sldMk cId="0" sldId="257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27.009" v="14" actId="1076"/>
          <ac:spMkLst>
            <pc:docMk/>
            <pc:sldMk cId="0" sldId="257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2:37.833" v="16" actId="1076"/>
          <ac:spMkLst>
            <pc:docMk/>
            <pc:sldMk cId="0" sldId="257"/>
            <ac:spMk id="20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12:56.341" v="21" actId="1076"/>
        <pc:sldMkLst>
          <pc:docMk/>
          <pc:sldMk cId="0" sldId="258"/>
        </pc:sldMkLst>
        <pc:spChg chg="mod">
          <ac:chgData name="Yang, Liu [liuyang6]" userId="09ba3cf9-1fa2-4c4d-8b3b-7c433279656d" providerId="ADAL" clId="{F9372535-D7B1-DC4A-8861-BD42AA5626E9}" dt="2023-12-06T11:12:56.341" v="21" actId="1076"/>
          <ac:spMkLst>
            <pc:docMk/>
            <pc:sldMk cId="0" sldId="258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13:34.006" v="25" actId="403"/>
        <pc:sldMkLst>
          <pc:docMk/>
          <pc:sldMk cId="0" sldId="259"/>
        </pc:sldMkLst>
        <pc:spChg chg="mod">
          <ac:chgData name="Yang, Liu [liuyang6]" userId="09ba3cf9-1fa2-4c4d-8b3b-7c433279656d" providerId="ADAL" clId="{F9372535-D7B1-DC4A-8861-BD42AA5626E9}" dt="2023-12-06T11:13:34.006" v="25" actId="403"/>
          <ac:spMkLst>
            <pc:docMk/>
            <pc:sldMk cId="0" sldId="259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3:34.006" v="25" actId="403"/>
          <ac:spMkLst>
            <pc:docMk/>
            <pc:sldMk cId="0" sldId="259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3:34.006" v="25" actId="403"/>
          <ac:spMkLst>
            <pc:docMk/>
            <pc:sldMk cId="0" sldId="259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3:34.006" v="25" actId="403"/>
          <ac:spMkLst>
            <pc:docMk/>
            <pc:sldMk cId="0" sldId="259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3:34.006" v="25" actId="403"/>
          <ac:spMkLst>
            <pc:docMk/>
            <pc:sldMk cId="0" sldId="259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3:34.006" v="25" actId="403"/>
          <ac:spMkLst>
            <pc:docMk/>
            <pc:sldMk cId="0" sldId="259"/>
            <ac:spMk id="9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13:50.901" v="29" actId="14100"/>
        <pc:sldMkLst>
          <pc:docMk/>
          <pc:sldMk cId="0" sldId="260"/>
        </pc:sldMkLst>
        <pc:spChg chg="mod">
          <ac:chgData name="Yang, Liu [liuyang6]" userId="09ba3cf9-1fa2-4c4d-8b3b-7c433279656d" providerId="ADAL" clId="{F9372535-D7B1-DC4A-8861-BD42AA5626E9}" dt="2023-12-06T11:13:50.901" v="29" actId="14100"/>
          <ac:spMkLst>
            <pc:docMk/>
            <pc:sldMk cId="0" sldId="260"/>
            <ac:spMk id="7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14:28.029" v="39" actId="20577"/>
        <pc:sldMkLst>
          <pc:docMk/>
          <pc:sldMk cId="0" sldId="261"/>
        </pc:sldMkLst>
        <pc:spChg chg="mod">
          <ac:chgData name="Yang, Liu [liuyang6]" userId="09ba3cf9-1fa2-4c4d-8b3b-7c433279656d" providerId="ADAL" clId="{F9372535-D7B1-DC4A-8861-BD42AA5626E9}" dt="2023-12-06T11:14:00.587" v="31" actId="403"/>
          <ac:spMkLst>
            <pc:docMk/>
            <pc:sldMk cId="0" sldId="261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4:28.029" v="39" actId="20577"/>
          <ac:spMkLst>
            <pc:docMk/>
            <pc:sldMk cId="0" sldId="261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4:00.587" v="31" actId="403"/>
          <ac:spMkLst>
            <pc:docMk/>
            <pc:sldMk cId="0" sldId="261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4:00.587" v="31" actId="403"/>
          <ac:spMkLst>
            <pc:docMk/>
            <pc:sldMk cId="0" sldId="261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4:00.587" v="31" actId="403"/>
          <ac:spMkLst>
            <pc:docMk/>
            <pc:sldMk cId="0" sldId="261"/>
            <ac:spMk id="13" creationId="{00000000-0000-0000-0000-000000000000}"/>
          </ac:spMkLst>
        </pc:spChg>
        <pc:picChg chg="mod">
          <ac:chgData name="Yang, Liu [liuyang6]" userId="09ba3cf9-1fa2-4c4d-8b3b-7c433279656d" providerId="ADAL" clId="{F9372535-D7B1-DC4A-8861-BD42AA5626E9}" dt="2023-12-06T11:14:06.256" v="32" actId="14100"/>
          <ac:picMkLst>
            <pc:docMk/>
            <pc:sldMk cId="0" sldId="261"/>
            <ac:picMk id="3" creationId="{00000000-0000-0000-0000-000000000000}"/>
          </ac:picMkLst>
        </pc:picChg>
        <pc:picChg chg="mod">
          <ac:chgData name="Yang, Liu [liuyang6]" userId="09ba3cf9-1fa2-4c4d-8b3b-7c433279656d" providerId="ADAL" clId="{F9372535-D7B1-DC4A-8861-BD42AA5626E9}" dt="2023-12-06T11:14:16.219" v="34" actId="14100"/>
          <ac:picMkLst>
            <pc:docMk/>
            <pc:sldMk cId="0" sldId="261"/>
            <ac:picMk id="6" creationId="{00000000-0000-0000-0000-000000000000}"/>
          </ac:picMkLst>
        </pc:picChg>
        <pc:picChg chg="mod">
          <ac:chgData name="Yang, Liu [liuyang6]" userId="09ba3cf9-1fa2-4c4d-8b3b-7c433279656d" providerId="ADAL" clId="{F9372535-D7B1-DC4A-8861-BD42AA5626E9}" dt="2023-12-06T11:14:09.385" v="33" actId="14100"/>
          <ac:picMkLst>
            <pc:docMk/>
            <pc:sldMk cId="0" sldId="261"/>
            <ac:picMk id="8" creationId="{00000000-0000-0000-0000-000000000000}"/>
          </ac:picMkLst>
        </pc:picChg>
      </pc:sldChg>
      <pc:sldChg chg="modSp mod">
        <pc:chgData name="Yang, Liu [liuyang6]" userId="09ba3cf9-1fa2-4c4d-8b3b-7c433279656d" providerId="ADAL" clId="{F9372535-D7B1-DC4A-8861-BD42AA5626E9}" dt="2023-12-06T11:15:30.606" v="56" actId="403"/>
        <pc:sldMkLst>
          <pc:docMk/>
          <pc:sldMk cId="0" sldId="262"/>
        </pc:sldMkLst>
        <pc:spChg chg="mod">
          <ac:chgData name="Yang, Liu [liuyang6]" userId="09ba3cf9-1fa2-4c4d-8b3b-7c433279656d" providerId="ADAL" clId="{F9372535-D7B1-DC4A-8861-BD42AA5626E9}" dt="2023-12-06T11:14:48.977" v="43" actId="403"/>
          <ac:spMkLst>
            <pc:docMk/>
            <pc:sldMk cId="0" sldId="262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30.606" v="56" actId="403"/>
          <ac:spMkLst>
            <pc:docMk/>
            <pc:sldMk cId="0" sldId="262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27.051" v="54" actId="14100"/>
          <ac:spMkLst>
            <pc:docMk/>
            <pc:sldMk cId="0" sldId="262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18.355" v="51" actId="20577"/>
          <ac:spMkLst>
            <pc:docMk/>
            <pc:sldMk cId="0" sldId="262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01.431" v="45" actId="403"/>
          <ac:spMkLst>
            <pc:docMk/>
            <pc:sldMk cId="0" sldId="262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01.431" v="45" actId="403"/>
          <ac:spMkLst>
            <pc:docMk/>
            <pc:sldMk cId="0" sldId="262"/>
            <ac:spMk id="1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08.995" v="47" actId="14100"/>
          <ac:spMkLst>
            <pc:docMk/>
            <pc:sldMk cId="0" sldId="262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01.431" v="45" actId="403"/>
          <ac:spMkLst>
            <pc:docMk/>
            <pc:sldMk cId="0" sldId="262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01.431" v="45" actId="403"/>
          <ac:spMkLst>
            <pc:docMk/>
            <pc:sldMk cId="0" sldId="262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06.471" v="46" actId="14100"/>
          <ac:spMkLst>
            <pc:docMk/>
            <pc:sldMk cId="0" sldId="262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12.043" v="48" actId="14100"/>
          <ac:spMkLst>
            <pc:docMk/>
            <pc:sldMk cId="0" sldId="262"/>
            <ac:spMk id="21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15:42.656" v="61" actId="1076"/>
        <pc:sldMkLst>
          <pc:docMk/>
          <pc:sldMk cId="0" sldId="263"/>
        </pc:sldMkLst>
        <pc:spChg chg="mod">
          <ac:chgData name="Yang, Liu [liuyang6]" userId="09ba3cf9-1fa2-4c4d-8b3b-7c433279656d" providerId="ADAL" clId="{F9372535-D7B1-DC4A-8861-BD42AA5626E9}" dt="2023-12-06T11:15:42.656" v="61" actId="1076"/>
          <ac:spMkLst>
            <pc:docMk/>
            <pc:sldMk cId="0" sldId="263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16:07.637" v="69" actId="1076"/>
        <pc:sldMkLst>
          <pc:docMk/>
          <pc:sldMk cId="0" sldId="264"/>
        </pc:sldMkLst>
        <pc:spChg chg="mod">
          <ac:chgData name="Yang, Liu [liuyang6]" userId="09ba3cf9-1fa2-4c4d-8b3b-7c433279656d" providerId="ADAL" clId="{F9372535-D7B1-DC4A-8861-BD42AA5626E9}" dt="2023-12-06T11:16:07.637" v="69" actId="1076"/>
          <ac:spMkLst>
            <pc:docMk/>
            <pc:sldMk cId="0" sldId="264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52.624" v="64" actId="403"/>
          <ac:spMkLst>
            <pc:docMk/>
            <pc:sldMk cId="0" sldId="264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52.624" v="64" actId="403"/>
          <ac:spMkLst>
            <pc:docMk/>
            <pc:sldMk cId="0" sldId="264"/>
            <ac:spMk id="2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52.624" v="64" actId="403"/>
          <ac:spMkLst>
            <pc:docMk/>
            <pc:sldMk cId="0" sldId="264"/>
            <ac:spMk id="30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5:58.282" v="65" actId="14100"/>
          <ac:spMkLst>
            <pc:docMk/>
            <pc:sldMk cId="0" sldId="264"/>
            <ac:spMk id="31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16:50.406" v="77" actId="1076"/>
        <pc:sldMkLst>
          <pc:docMk/>
          <pc:sldMk cId="0" sldId="265"/>
        </pc:sldMkLst>
        <pc:spChg chg="mod">
          <ac:chgData name="Yang, Liu [liuyang6]" userId="09ba3cf9-1fa2-4c4d-8b3b-7c433279656d" providerId="ADAL" clId="{F9372535-D7B1-DC4A-8861-BD42AA5626E9}" dt="2023-12-06T11:16:19.429" v="72" actId="403"/>
          <ac:spMkLst>
            <pc:docMk/>
            <pc:sldMk cId="0" sldId="265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19.429" v="72" actId="403"/>
          <ac:spMkLst>
            <pc:docMk/>
            <pc:sldMk cId="0" sldId="265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19.429" v="72" actId="403"/>
          <ac:spMkLst>
            <pc:docMk/>
            <pc:sldMk cId="0" sldId="265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24.239" v="73" actId="14100"/>
          <ac:spMkLst>
            <pc:docMk/>
            <pc:sldMk cId="0" sldId="265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34.875" v="75" actId="404"/>
          <ac:spMkLst>
            <pc:docMk/>
            <pc:sldMk cId="0" sldId="265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0.406" v="77" actId="1076"/>
          <ac:spMkLst>
            <pc:docMk/>
            <pc:sldMk cId="0" sldId="265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34.875" v="75" actId="404"/>
          <ac:spMkLst>
            <pc:docMk/>
            <pc:sldMk cId="0" sldId="265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34.875" v="75" actId="404"/>
          <ac:spMkLst>
            <pc:docMk/>
            <pc:sldMk cId="0" sldId="265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34.875" v="75" actId="404"/>
          <ac:spMkLst>
            <pc:docMk/>
            <pc:sldMk cId="0" sldId="265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34.875" v="75" actId="404"/>
          <ac:spMkLst>
            <pc:docMk/>
            <pc:sldMk cId="0" sldId="265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34.875" v="75" actId="404"/>
          <ac:spMkLst>
            <pc:docMk/>
            <pc:sldMk cId="0" sldId="265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19.429" v="72" actId="403"/>
          <ac:spMkLst>
            <pc:docMk/>
            <pc:sldMk cId="0" sldId="265"/>
            <ac:spMk id="1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19.429" v="72" actId="403"/>
          <ac:spMkLst>
            <pc:docMk/>
            <pc:sldMk cId="0" sldId="265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19.429" v="72" actId="403"/>
          <ac:spMkLst>
            <pc:docMk/>
            <pc:sldMk cId="0" sldId="265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19.429" v="72" actId="403"/>
          <ac:spMkLst>
            <pc:docMk/>
            <pc:sldMk cId="0" sldId="265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34.875" v="75" actId="404"/>
          <ac:spMkLst>
            <pc:docMk/>
            <pc:sldMk cId="0" sldId="265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34.875" v="75" actId="404"/>
          <ac:spMkLst>
            <pc:docMk/>
            <pc:sldMk cId="0" sldId="265"/>
            <ac:spMk id="21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34.875" v="75" actId="404"/>
          <ac:spMkLst>
            <pc:docMk/>
            <pc:sldMk cId="0" sldId="265"/>
            <ac:spMk id="22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34.875" v="75" actId="404"/>
          <ac:spMkLst>
            <pc:docMk/>
            <pc:sldMk cId="0" sldId="265"/>
            <ac:spMk id="2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34.875" v="75" actId="404"/>
          <ac:spMkLst>
            <pc:docMk/>
            <pc:sldMk cId="0" sldId="265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46.783" v="76" actId="1076"/>
          <ac:spMkLst>
            <pc:docMk/>
            <pc:sldMk cId="0" sldId="265"/>
            <ac:spMk id="2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46.783" v="76" actId="1076"/>
          <ac:spMkLst>
            <pc:docMk/>
            <pc:sldMk cId="0" sldId="265"/>
            <ac:spMk id="27" creationId="{00000000-0000-0000-0000-000000000000}"/>
          </ac:spMkLst>
        </pc:spChg>
        <pc:grpChg chg="mod">
          <ac:chgData name="Yang, Liu [liuyang6]" userId="09ba3cf9-1fa2-4c4d-8b3b-7c433279656d" providerId="ADAL" clId="{F9372535-D7B1-DC4A-8861-BD42AA5626E9}" dt="2023-12-06T11:16:46.783" v="76" actId="1076"/>
          <ac:grpSpMkLst>
            <pc:docMk/>
            <pc:sldMk cId="0" sldId="265"/>
            <ac:grpSpMk id="23" creationId="{00000000-0000-0000-0000-000000000000}"/>
          </ac:grpSpMkLst>
        </pc:grpChg>
      </pc:sldChg>
      <pc:sldChg chg="modSp mod">
        <pc:chgData name="Yang, Liu [liuyang6]" userId="09ba3cf9-1fa2-4c4d-8b3b-7c433279656d" providerId="ADAL" clId="{F9372535-D7B1-DC4A-8861-BD42AA5626E9}" dt="2023-12-06T11:17:06.492" v="81" actId="1076"/>
        <pc:sldMkLst>
          <pc:docMk/>
          <pc:sldMk cId="0" sldId="266"/>
        </pc:sldMkLst>
        <pc:spChg chg="mod">
          <ac:chgData name="Yang, Liu [liuyang6]" userId="09ba3cf9-1fa2-4c4d-8b3b-7c433279656d" providerId="ADAL" clId="{F9372535-D7B1-DC4A-8861-BD42AA5626E9}" dt="2023-12-06T11:17:06.492" v="81" actId="1076"/>
          <ac:spMkLst>
            <pc:docMk/>
            <pc:sldMk cId="0" sldId="266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1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6:58.381" v="80" actId="403"/>
          <ac:spMkLst>
            <pc:docMk/>
            <pc:sldMk cId="0" sldId="266"/>
            <ac:spMk id="21" creationId="{00000000-0000-0000-0000-000000000000}"/>
          </ac:spMkLst>
        </pc:spChg>
        <pc:grpChg chg="mod">
          <ac:chgData name="Yang, Liu [liuyang6]" userId="09ba3cf9-1fa2-4c4d-8b3b-7c433279656d" providerId="ADAL" clId="{F9372535-D7B1-DC4A-8861-BD42AA5626E9}" dt="2023-12-06T11:17:06.492" v="81" actId="1076"/>
          <ac:grpSpMkLst>
            <pc:docMk/>
            <pc:sldMk cId="0" sldId="266"/>
            <ac:grpSpMk id="13" creationId="{00000000-0000-0000-0000-000000000000}"/>
          </ac:grpSpMkLst>
        </pc:grpChg>
      </pc:sldChg>
      <pc:sldChg chg="modSp mod">
        <pc:chgData name="Yang, Liu [liuyang6]" userId="09ba3cf9-1fa2-4c4d-8b3b-7c433279656d" providerId="ADAL" clId="{F9372535-D7B1-DC4A-8861-BD42AA5626E9}" dt="2023-12-06T11:17:20.329" v="88" actId="1076"/>
        <pc:sldMkLst>
          <pc:docMk/>
          <pc:sldMk cId="0" sldId="267"/>
        </pc:sldMkLst>
        <pc:spChg chg="mod">
          <ac:chgData name="Yang, Liu [liuyang6]" userId="09ba3cf9-1fa2-4c4d-8b3b-7c433279656d" providerId="ADAL" clId="{F9372535-D7B1-DC4A-8861-BD42AA5626E9}" dt="2023-12-06T11:17:20.329" v="88" actId="1076"/>
          <ac:spMkLst>
            <pc:docMk/>
            <pc:sldMk cId="0" sldId="267"/>
            <ac:spMk id="2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17:33.814" v="92" actId="1076"/>
        <pc:sldMkLst>
          <pc:docMk/>
          <pc:sldMk cId="0" sldId="268"/>
        </pc:sldMkLst>
        <pc:spChg chg="mod">
          <ac:chgData name="Yang, Liu [liuyang6]" userId="09ba3cf9-1fa2-4c4d-8b3b-7c433279656d" providerId="ADAL" clId="{F9372535-D7B1-DC4A-8861-BD42AA5626E9}" dt="2023-12-06T11:17:28.792" v="91" actId="403"/>
          <ac:spMkLst>
            <pc:docMk/>
            <pc:sldMk cId="0" sldId="268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28.792" v="91" actId="403"/>
          <ac:spMkLst>
            <pc:docMk/>
            <pc:sldMk cId="0" sldId="268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28.792" v="91" actId="403"/>
          <ac:spMkLst>
            <pc:docMk/>
            <pc:sldMk cId="0" sldId="268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33.814" v="92" actId="1076"/>
          <ac:spMkLst>
            <pc:docMk/>
            <pc:sldMk cId="0" sldId="268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33.814" v="92" actId="1076"/>
          <ac:spMkLst>
            <pc:docMk/>
            <pc:sldMk cId="0" sldId="268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28.792" v="91" actId="403"/>
          <ac:spMkLst>
            <pc:docMk/>
            <pc:sldMk cId="0" sldId="268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28.792" v="91" actId="403"/>
          <ac:spMkLst>
            <pc:docMk/>
            <pc:sldMk cId="0" sldId="268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28.792" v="91" actId="403"/>
          <ac:spMkLst>
            <pc:docMk/>
            <pc:sldMk cId="0" sldId="268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33.814" v="92" actId="1076"/>
          <ac:spMkLst>
            <pc:docMk/>
            <pc:sldMk cId="0" sldId="268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33.814" v="92" actId="1076"/>
          <ac:spMkLst>
            <pc:docMk/>
            <pc:sldMk cId="0" sldId="268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28.792" v="91" actId="403"/>
          <ac:spMkLst>
            <pc:docMk/>
            <pc:sldMk cId="0" sldId="268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28.792" v="91" actId="403"/>
          <ac:spMkLst>
            <pc:docMk/>
            <pc:sldMk cId="0" sldId="268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28.792" v="91" actId="403"/>
          <ac:spMkLst>
            <pc:docMk/>
            <pc:sldMk cId="0" sldId="268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28.792" v="91" actId="403"/>
          <ac:spMkLst>
            <pc:docMk/>
            <pc:sldMk cId="0" sldId="268"/>
            <ac:spMk id="20" creationId="{00000000-0000-0000-0000-000000000000}"/>
          </ac:spMkLst>
        </pc:spChg>
        <pc:grpChg chg="mod">
          <ac:chgData name="Yang, Liu [liuyang6]" userId="09ba3cf9-1fa2-4c4d-8b3b-7c433279656d" providerId="ADAL" clId="{F9372535-D7B1-DC4A-8861-BD42AA5626E9}" dt="2023-12-06T11:17:33.814" v="92" actId="1076"/>
          <ac:grpSpMkLst>
            <pc:docMk/>
            <pc:sldMk cId="0" sldId="268"/>
            <ac:grpSpMk id="4" creationId="{00000000-0000-0000-0000-000000000000}"/>
          </ac:grpSpMkLst>
        </pc:grpChg>
        <pc:grpChg chg="mod">
          <ac:chgData name="Yang, Liu [liuyang6]" userId="09ba3cf9-1fa2-4c4d-8b3b-7c433279656d" providerId="ADAL" clId="{F9372535-D7B1-DC4A-8861-BD42AA5626E9}" dt="2023-12-06T11:17:33.814" v="92" actId="1076"/>
          <ac:grpSpMkLst>
            <pc:docMk/>
            <pc:sldMk cId="0" sldId="268"/>
            <ac:grpSpMk id="10" creationId="{00000000-0000-0000-0000-000000000000}"/>
          </ac:grpSpMkLst>
        </pc:grpChg>
      </pc:sldChg>
      <pc:sldChg chg="modSp mod">
        <pc:chgData name="Yang, Liu [liuyang6]" userId="09ba3cf9-1fa2-4c4d-8b3b-7c433279656d" providerId="ADAL" clId="{F9372535-D7B1-DC4A-8861-BD42AA5626E9}" dt="2023-12-06T11:18:04.790" v="98" actId="1076"/>
        <pc:sldMkLst>
          <pc:docMk/>
          <pc:sldMk cId="0" sldId="269"/>
        </pc:sldMkLst>
        <pc:spChg chg="mod">
          <ac:chgData name="Yang, Liu [liuyang6]" userId="09ba3cf9-1fa2-4c4d-8b3b-7c433279656d" providerId="ADAL" clId="{F9372535-D7B1-DC4A-8861-BD42AA5626E9}" dt="2023-12-06T11:18:00.611" v="97" actId="1076"/>
          <ac:spMkLst>
            <pc:docMk/>
            <pc:sldMk cId="0" sldId="269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8:00.611" v="97" actId="1076"/>
          <ac:spMkLst>
            <pc:docMk/>
            <pc:sldMk cId="0" sldId="269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8:00.611" v="97" actId="1076"/>
          <ac:spMkLst>
            <pc:docMk/>
            <pc:sldMk cId="0" sldId="269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8:00.611" v="97" actId="1076"/>
          <ac:spMkLst>
            <pc:docMk/>
            <pc:sldMk cId="0" sldId="269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39.066" v="95" actId="403"/>
          <ac:spMkLst>
            <pc:docMk/>
            <pc:sldMk cId="0" sldId="269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39.066" v="95" actId="403"/>
          <ac:spMkLst>
            <pc:docMk/>
            <pc:sldMk cId="0" sldId="269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39.066" v="95" actId="403"/>
          <ac:spMkLst>
            <pc:docMk/>
            <pc:sldMk cId="0" sldId="269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39.066" v="95" actId="403"/>
          <ac:spMkLst>
            <pc:docMk/>
            <pc:sldMk cId="0" sldId="269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39.066" v="95" actId="403"/>
          <ac:spMkLst>
            <pc:docMk/>
            <pc:sldMk cId="0" sldId="269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39.066" v="95" actId="403"/>
          <ac:spMkLst>
            <pc:docMk/>
            <pc:sldMk cId="0" sldId="269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39.066" v="95" actId="403"/>
          <ac:spMkLst>
            <pc:docMk/>
            <pc:sldMk cId="0" sldId="269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7:39.066" v="95" actId="403"/>
          <ac:spMkLst>
            <pc:docMk/>
            <pc:sldMk cId="0" sldId="269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8:04.790" v="98" actId="1076"/>
          <ac:spMkLst>
            <pc:docMk/>
            <pc:sldMk cId="0" sldId="269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8:04.790" v="98" actId="1076"/>
          <ac:spMkLst>
            <pc:docMk/>
            <pc:sldMk cId="0" sldId="269"/>
            <ac:spMk id="20" creationId="{00000000-0000-0000-0000-000000000000}"/>
          </ac:spMkLst>
        </pc:spChg>
        <pc:grpChg chg="mod">
          <ac:chgData name="Yang, Liu [liuyang6]" userId="09ba3cf9-1fa2-4c4d-8b3b-7c433279656d" providerId="ADAL" clId="{F9372535-D7B1-DC4A-8861-BD42AA5626E9}" dt="2023-12-06T11:18:00.611" v="97" actId="1076"/>
          <ac:grpSpMkLst>
            <pc:docMk/>
            <pc:sldMk cId="0" sldId="269"/>
            <ac:grpSpMk id="8" creationId="{00000000-0000-0000-0000-000000000000}"/>
          </ac:grpSpMkLst>
        </pc:grpChg>
        <pc:grpChg chg="mod">
          <ac:chgData name="Yang, Liu [liuyang6]" userId="09ba3cf9-1fa2-4c4d-8b3b-7c433279656d" providerId="ADAL" clId="{F9372535-D7B1-DC4A-8861-BD42AA5626E9}" dt="2023-12-06T11:18:00.611" v="97" actId="1076"/>
          <ac:grpSpMkLst>
            <pc:docMk/>
            <pc:sldMk cId="0" sldId="269"/>
            <ac:grpSpMk id="12" creationId="{00000000-0000-0000-0000-000000000000}"/>
          </ac:grpSpMkLst>
        </pc:grpChg>
        <pc:grpChg chg="mod">
          <ac:chgData name="Yang, Liu [liuyang6]" userId="09ba3cf9-1fa2-4c4d-8b3b-7c433279656d" providerId="ADAL" clId="{F9372535-D7B1-DC4A-8861-BD42AA5626E9}" dt="2023-12-06T11:18:04.790" v="98" actId="1076"/>
          <ac:grpSpMkLst>
            <pc:docMk/>
            <pc:sldMk cId="0" sldId="269"/>
            <ac:grpSpMk id="16" creationId="{00000000-0000-0000-0000-000000000000}"/>
          </ac:grpSpMkLst>
        </pc:grpChg>
      </pc:sldChg>
      <pc:sldChg chg="modSp mod">
        <pc:chgData name="Yang, Liu [liuyang6]" userId="09ba3cf9-1fa2-4c4d-8b3b-7c433279656d" providerId="ADAL" clId="{F9372535-D7B1-DC4A-8861-BD42AA5626E9}" dt="2023-12-06T11:18:21.290" v="106" actId="1076"/>
        <pc:sldMkLst>
          <pc:docMk/>
          <pc:sldMk cId="0" sldId="270"/>
        </pc:sldMkLst>
        <pc:spChg chg="mod">
          <ac:chgData name="Yang, Liu [liuyang6]" userId="09ba3cf9-1fa2-4c4d-8b3b-7c433279656d" providerId="ADAL" clId="{F9372535-D7B1-DC4A-8861-BD42AA5626E9}" dt="2023-12-06T11:18:14.225" v="102" actId="1076"/>
          <ac:spMkLst>
            <pc:docMk/>
            <pc:sldMk cId="0" sldId="270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8:21.290" v="106" actId="1076"/>
          <ac:spMkLst>
            <pc:docMk/>
            <pc:sldMk cId="0" sldId="270"/>
            <ac:spMk id="11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19:17.170" v="115" actId="14100"/>
        <pc:sldMkLst>
          <pc:docMk/>
          <pc:sldMk cId="0" sldId="271"/>
        </pc:sldMkLst>
        <pc:spChg chg="mod">
          <ac:chgData name="Yang, Liu [liuyang6]" userId="09ba3cf9-1fa2-4c4d-8b3b-7c433279656d" providerId="ADAL" clId="{F9372535-D7B1-DC4A-8861-BD42AA5626E9}" dt="2023-12-06T11:18:46.308" v="109" actId="14100"/>
          <ac:spMkLst>
            <pc:docMk/>
            <pc:sldMk cId="0" sldId="271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9:17.170" v="115" actId="14100"/>
          <ac:spMkLst>
            <pc:docMk/>
            <pc:sldMk cId="0" sldId="271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8:30.464" v="108" actId="403"/>
          <ac:spMkLst>
            <pc:docMk/>
            <pc:sldMk cId="0" sldId="271"/>
            <ac:spMk id="1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8:30.464" v="108" actId="403"/>
          <ac:spMkLst>
            <pc:docMk/>
            <pc:sldMk cId="0" sldId="271"/>
            <ac:spMk id="2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8:30.464" v="108" actId="403"/>
          <ac:spMkLst>
            <pc:docMk/>
            <pc:sldMk cId="0" sldId="271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8:51.717" v="110" actId="1076"/>
          <ac:spMkLst>
            <pc:docMk/>
            <pc:sldMk cId="0" sldId="271"/>
            <ac:spMk id="26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8:51.717" v="110" actId="1076"/>
          <ac:spMkLst>
            <pc:docMk/>
            <pc:sldMk cId="0" sldId="271"/>
            <ac:spMk id="27" creationId="{00000000-0000-0000-0000-000000000000}"/>
          </ac:spMkLst>
        </pc:spChg>
        <pc:grpChg chg="mod">
          <ac:chgData name="Yang, Liu [liuyang6]" userId="09ba3cf9-1fa2-4c4d-8b3b-7c433279656d" providerId="ADAL" clId="{F9372535-D7B1-DC4A-8861-BD42AA5626E9}" dt="2023-12-06T11:18:51.717" v="110" actId="1076"/>
          <ac:grpSpMkLst>
            <pc:docMk/>
            <pc:sldMk cId="0" sldId="271"/>
            <ac:grpSpMk id="23" creationId="{00000000-0000-0000-0000-000000000000}"/>
          </ac:grpSpMkLst>
        </pc:grpChg>
      </pc:sldChg>
      <pc:sldChg chg="modSp mod">
        <pc:chgData name="Yang, Liu [liuyang6]" userId="09ba3cf9-1fa2-4c4d-8b3b-7c433279656d" providerId="ADAL" clId="{F9372535-D7B1-DC4A-8861-BD42AA5626E9}" dt="2023-12-06T11:19:29.988" v="117" actId="403"/>
        <pc:sldMkLst>
          <pc:docMk/>
          <pc:sldMk cId="0" sldId="272"/>
        </pc:sldMkLst>
        <pc:spChg chg="mod">
          <ac:chgData name="Yang, Liu [liuyang6]" userId="09ba3cf9-1fa2-4c4d-8b3b-7c433279656d" providerId="ADAL" clId="{F9372535-D7B1-DC4A-8861-BD42AA5626E9}" dt="2023-12-06T11:19:29.988" v="117" actId="403"/>
          <ac:spMkLst>
            <pc:docMk/>
            <pc:sldMk cId="0" sldId="272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9:29.988" v="117" actId="403"/>
          <ac:spMkLst>
            <pc:docMk/>
            <pc:sldMk cId="0" sldId="272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9:29.988" v="117" actId="403"/>
          <ac:spMkLst>
            <pc:docMk/>
            <pc:sldMk cId="0" sldId="272"/>
            <ac:spMk id="17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20:15.358" v="126" actId="20577"/>
        <pc:sldMkLst>
          <pc:docMk/>
          <pc:sldMk cId="0" sldId="273"/>
        </pc:sldMkLst>
        <pc:spChg chg="mod">
          <ac:chgData name="Yang, Liu [liuyang6]" userId="09ba3cf9-1fa2-4c4d-8b3b-7c433279656d" providerId="ADAL" clId="{F9372535-D7B1-DC4A-8861-BD42AA5626E9}" dt="2023-12-06T11:19:44.564" v="119" actId="403"/>
          <ac:spMkLst>
            <pc:docMk/>
            <pc:sldMk cId="0" sldId="273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20:15.358" v="126" actId="20577"/>
          <ac:spMkLst>
            <pc:docMk/>
            <pc:sldMk cId="0" sldId="273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20:05.744" v="123" actId="20577"/>
          <ac:spMkLst>
            <pc:docMk/>
            <pc:sldMk cId="0" sldId="273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9:44.564" v="119" actId="403"/>
          <ac:spMkLst>
            <pc:docMk/>
            <pc:sldMk cId="0" sldId="273"/>
            <ac:spMk id="23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9:44.564" v="119" actId="403"/>
          <ac:spMkLst>
            <pc:docMk/>
            <pc:sldMk cId="0" sldId="273"/>
            <ac:spMk id="24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9:59.122" v="121" actId="1076"/>
          <ac:spMkLst>
            <pc:docMk/>
            <pc:sldMk cId="0" sldId="273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19:59.122" v="121" actId="1076"/>
          <ac:spMkLst>
            <pc:docMk/>
            <pc:sldMk cId="0" sldId="273"/>
            <ac:spMk id="26" creationId="{00000000-0000-0000-0000-000000000000}"/>
          </ac:spMkLst>
        </pc:spChg>
        <pc:grpChg chg="mod">
          <ac:chgData name="Yang, Liu [liuyang6]" userId="09ba3cf9-1fa2-4c4d-8b3b-7c433279656d" providerId="ADAL" clId="{F9372535-D7B1-DC4A-8861-BD42AA5626E9}" dt="2023-12-06T11:19:59.122" v="121" actId="1076"/>
          <ac:grpSpMkLst>
            <pc:docMk/>
            <pc:sldMk cId="0" sldId="273"/>
            <ac:grpSpMk id="22" creationId="{00000000-0000-0000-0000-000000000000}"/>
          </ac:grpSpMkLst>
        </pc:grpChg>
      </pc:sldChg>
      <pc:sldChg chg="modSp mod">
        <pc:chgData name="Yang, Liu [liuyang6]" userId="09ba3cf9-1fa2-4c4d-8b3b-7c433279656d" providerId="ADAL" clId="{F9372535-D7B1-DC4A-8861-BD42AA5626E9}" dt="2023-12-06T11:20:23.773" v="128" actId="403"/>
        <pc:sldMkLst>
          <pc:docMk/>
          <pc:sldMk cId="0" sldId="274"/>
        </pc:sldMkLst>
        <pc:spChg chg="mod">
          <ac:chgData name="Yang, Liu [liuyang6]" userId="09ba3cf9-1fa2-4c4d-8b3b-7c433279656d" providerId="ADAL" clId="{F9372535-D7B1-DC4A-8861-BD42AA5626E9}" dt="2023-12-06T11:20:23.773" v="128" actId="403"/>
          <ac:spMkLst>
            <pc:docMk/>
            <pc:sldMk cId="0" sldId="274"/>
            <ac:spMk id="5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20:34.567" v="131" actId="1076"/>
        <pc:sldMkLst>
          <pc:docMk/>
          <pc:sldMk cId="0" sldId="275"/>
        </pc:sldMkLst>
        <pc:spChg chg="mod">
          <ac:chgData name="Yang, Liu [liuyang6]" userId="09ba3cf9-1fa2-4c4d-8b3b-7c433279656d" providerId="ADAL" clId="{F9372535-D7B1-DC4A-8861-BD42AA5626E9}" dt="2023-12-06T11:20:34.567" v="131" actId="1076"/>
          <ac:spMkLst>
            <pc:docMk/>
            <pc:sldMk cId="0" sldId="275"/>
            <ac:spMk id="4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20:59.390" v="139" actId="14100"/>
        <pc:sldMkLst>
          <pc:docMk/>
          <pc:sldMk cId="0" sldId="276"/>
        </pc:sldMkLst>
        <pc:spChg chg="mod">
          <ac:chgData name="Yang, Liu [liuyang6]" userId="09ba3cf9-1fa2-4c4d-8b3b-7c433279656d" providerId="ADAL" clId="{F9372535-D7B1-DC4A-8861-BD42AA5626E9}" dt="2023-12-06T11:20:51.833" v="137" actId="14100"/>
          <ac:spMkLst>
            <pc:docMk/>
            <pc:sldMk cId="0" sldId="276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20:59.390" v="139" actId="14100"/>
          <ac:spMkLst>
            <pc:docMk/>
            <pc:sldMk cId="0" sldId="276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20:59.390" v="139" actId="14100"/>
          <ac:spMkLst>
            <pc:docMk/>
            <pc:sldMk cId="0" sldId="276"/>
            <ac:spMk id="10" creationId="{00000000-0000-0000-0000-000000000000}"/>
          </ac:spMkLst>
        </pc:spChg>
      </pc:sldChg>
      <pc:sldChg chg="modSp mod">
        <pc:chgData name="Yang, Liu [liuyang6]" userId="09ba3cf9-1fa2-4c4d-8b3b-7c433279656d" providerId="ADAL" clId="{F9372535-D7B1-DC4A-8861-BD42AA5626E9}" dt="2023-12-06T11:21:28.010" v="145" actId="14100"/>
        <pc:sldMkLst>
          <pc:docMk/>
          <pc:sldMk cId="0" sldId="277"/>
        </pc:sldMkLst>
        <pc:spChg chg="mod">
          <ac:chgData name="Yang, Liu [liuyang6]" userId="09ba3cf9-1fa2-4c4d-8b3b-7c433279656d" providerId="ADAL" clId="{F9372535-D7B1-DC4A-8861-BD42AA5626E9}" dt="2023-12-06T11:21:18.758" v="143" actId="14100"/>
          <ac:spMkLst>
            <pc:docMk/>
            <pc:sldMk cId="0" sldId="277"/>
            <ac:spMk id="23" creationId="{00000000-0000-0000-0000-000000000000}"/>
          </ac:spMkLst>
        </pc:spChg>
        <pc:spChg chg="mod">
          <ac:chgData name="Yang, Liu [liuyang6]" userId="09ba3cf9-1fa2-4c4d-8b3b-7c433279656d" providerId="ADAL" clId="{F9372535-D7B1-DC4A-8861-BD42AA5626E9}" dt="2023-12-06T11:21:28.010" v="145" actId="14100"/>
          <ac:spMkLst>
            <pc:docMk/>
            <pc:sldMk cId="0" sldId="277"/>
            <ac:spMk id="2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77484" y="124267"/>
            <a:ext cx="4814518" cy="743573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96192" y="1145451"/>
            <a:ext cx="1099616" cy="1099629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4796191" y="1145463"/>
            <a:ext cx="1099820" cy="1099820"/>
          </a:xfrm>
          <a:custGeom>
            <a:avLst/>
            <a:gdLst/>
            <a:ahLst/>
            <a:cxnLst/>
            <a:rect l="l" t="t" r="r" b="b"/>
            <a:pathLst>
              <a:path w="1099820" h="1099820">
                <a:moveTo>
                  <a:pt x="549808" y="1099616"/>
                </a:moveTo>
                <a:lnTo>
                  <a:pt x="597248" y="1097598"/>
                </a:lnTo>
                <a:lnTo>
                  <a:pt x="643568" y="1091654"/>
                </a:lnTo>
                <a:lnTo>
                  <a:pt x="688602" y="1081948"/>
                </a:lnTo>
                <a:lnTo>
                  <a:pt x="732185" y="1068646"/>
                </a:lnTo>
                <a:lnTo>
                  <a:pt x="774152" y="1051913"/>
                </a:lnTo>
                <a:lnTo>
                  <a:pt x="814338" y="1031914"/>
                </a:lnTo>
                <a:lnTo>
                  <a:pt x="852579" y="1008813"/>
                </a:lnTo>
                <a:lnTo>
                  <a:pt x="888708" y="982777"/>
                </a:lnTo>
                <a:lnTo>
                  <a:pt x="922562" y="953970"/>
                </a:lnTo>
                <a:lnTo>
                  <a:pt x="953974" y="922557"/>
                </a:lnTo>
                <a:lnTo>
                  <a:pt x="982781" y="888703"/>
                </a:lnTo>
                <a:lnTo>
                  <a:pt x="1008817" y="852573"/>
                </a:lnTo>
                <a:lnTo>
                  <a:pt x="1031916" y="814333"/>
                </a:lnTo>
                <a:lnTo>
                  <a:pt x="1051915" y="774147"/>
                </a:lnTo>
                <a:lnTo>
                  <a:pt x="1068647" y="732180"/>
                </a:lnTo>
                <a:lnTo>
                  <a:pt x="1081949" y="688598"/>
                </a:lnTo>
                <a:lnTo>
                  <a:pt x="1091654" y="643565"/>
                </a:lnTo>
                <a:lnTo>
                  <a:pt x="1097598" y="597247"/>
                </a:lnTo>
                <a:lnTo>
                  <a:pt x="1099616" y="549808"/>
                </a:lnTo>
                <a:lnTo>
                  <a:pt x="1097598" y="502367"/>
                </a:lnTo>
                <a:lnTo>
                  <a:pt x="1091654" y="456048"/>
                </a:lnTo>
                <a:lnTo>
                  <a:pt x="1081949" y="411014"/>
                </a:lnTo>
                <a:lnTo>
                  <a:pt x="1068647" y="367431"/>
                </a:lnTo>
                <a:lnTo>
                  <a:pt x="1051915" y="325464"/>
                </a:lnTo>
                <a:lnTo>
                  <a:pt x="1031916" y="285277"/>
                </a:lnTo>
                <a:lnTo>
                  <a:pt x="1008817" y="247037"/>
                </a:lnTo>
                <a:lnTo>
                  <a:pt x="982781" y="210908"/>
                </a:lnTo>
                <a:lnTo>
                  <a:pt x="953974" y="177054"/>
                </a:lnTo>
                <a:lnTo>
                  <a:pt x="922562" y="145641"/>
                </a:lnTo>
                <a:lnTo>
                  <a:pt x="888708" y="116835"/>
                </a:lnTo>
                <a:lnTo>
                  <a:pt x="852579" y="90799"/>
                </a:lnTo>
                <a:lnTo>
                  <a:pt x="814338" y="67700"/>
                </a:lnTo>
                <a:lnTo>
                  <a:pt x="774152" y="47701"/>
                </a:lnTo>
                <a:lnTo>
                  <a:pt x="732185" y="30969"/>
                </a:lnTo>
                <a:lnTo>
                  <a:pt x="688602" y="17667"/>
                </a:lnTo>
                <a:lnTo>
                  <a:pt x="643568" y="7962"/>
                </a:lnTo>
                <a:lnTo>
                  <a:pt x="597248" y="2018"/>
                </a:lnTo>
                <a:lnTo>
                  <a:pt x="549808" y="0"/>
                </a:lnTo>
                <a:lnTo>
                  <a:pt x="502367" y="2018"/>
                </a:lnTo>
                <a:lnTo>
                  <a:pt x="456048" y="7962"/>
                </a:lnTo>
                <a:lnTo>
                  <a:pt x="411014" y="17667"/>
                </a:lnTo>
                <a:lnTo>
                  <a:pt x="367431" y="30969"/>
                </a:lnTo>
                <a:lnTo>
                  <a:pt x="325464" y="47701"/>
                </a:lnTo>
                <a:lnTo>
                  <a:pt x="285277" y="67700"/>
                </a:lnTo>
                <a:lnTo>
                  <a:pt x="247037" y="90799"/>
                </a:lnTo>
                <a:lnTo>
                  <a:pt x="210908" y="116835"/>
                </a:lnTo>
                <a:lnTo>
                  <a:pt x="177054" y="145641"/>
                </a:lnTo>
                <a:lnTo>
                  <a:pt x="145641" y="177054"/>
                </a:lnTo>
                <a:lnTo>
                  <a:pt x="116835" y="210908"/>
                </a:lnTo>
                <a:lnTo>
                  <a:pt x="90799" y="247037"/>
                </a:lnTo>
                <a:lnTo>
                  <a:pt x="67700" y="285277"/>
                </a:lnTo>
                <a:lnTo>
                  <a:pt x="47701" y="325464"/>
                </a:lnTo>
                <a:lnTo>
                  <a:pt x="30969" y="367431"/>
                </a:lnTo>
                <a:lnTo>
                  <a:pt x="17667" y="411014"/>
                </a:lnTo>
                <a:lnTo>
                  <a:pt x="7962" y="456048"/>
                </a:lnTo>
                <a:lnTo>
                  <a:pt x="2018" y="502367"/>
                </a:lnTo>
                <a:lnTo>
                  <a:pt x="0" y="549808"/>
                </a:lnTo>
                <a:lnTo>
                  <a:pt x="2018" y="597247"/>
                </a:lnTo>
                <a:lnTo>
                  <a:pt x="7962" y="643565"/>
                </a:lnTo>
                <a:lnTo>
                  <a:pt x="17667" y="688598"/>
                </a:lnTo>
                <a:lnTo>
                  <a:pt x="30969" y="732180"/>
                </a:lnTo>
                <a:lnTo>
                  <a:pt x="47701" y="774147"/>
                </a:lnTo>
                <a:lnTo>
                  <a:pt x="67700" y="814333"/>
                </a:lnTo>
                <a:lnTo>
                  <a:pt x="90799" y="852573"/>
                </a:lnTo>
                <a:lnTo>
                  <a:pt x="116835" y="888703"/>
                </a:lnTo>
                <a:lnTo>
                  <a:pt x="145641" y="922557"/>
                </a:lnTo>
                <a:lnTo>
                  <a:pt x="177054" y="953970"/>
                </a:lnTo>
                <a:lnTo>
                  <a:pt x="210908" y="982777"/>
                </a:lnTo>
                <a:lnTo>
                  <a:pt x="247037" y="1008813"/>
                </a:lnTo>
                <a:lnTo>
                  <a:pt x="285277" y="1031914"/>
                </a:lnTo>
                <a:lnTo>
                  <a:pt x="325464" y="1051913"/>
                </a:lnTo>
                <a:lnTo>
                  <a:pt x="367431" y="1068646"/>
                </a:lnTo>
                <a:lnTo>
                  <a:pt x="411014" y="1081948"/>
                </a:lnTo>
                <a:lnTo>
                  <a:pt x="456048" y="1091654"/>
                </a:lnTo>
                <a:lnTo>
                  <a:pt x="502367" y="1097598"/>
                </a:lnTo>
                <a:lnTo>
                  <a:pt x="549808" y="1099616"/>
                </a:lnTo>
                <a:close/>
              </a:path>
            </a:pathLst>
          </a:custGeom>
          <a:ln w="27851">
            <a:solidFill>
              <a:srgbClr val="4E9C5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9099" y="524253"/>
            <a:ext cx="8225155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5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92246" y="2548730"/>
            <a:ext cx="4670425" cy="195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57949" y="7005410"/>
            <a:ext cx="3693795" cy="240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" b="0" i="0">
                <a:solidFill>
                  <a:srgbClr val="4E9C57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jp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2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6.jpg"/><Relationship Id="rId7" Type="http://schemas.openxmlformats.org/officeDocument/2006/relationships/image" Target="../media/image1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37.jpg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9.jpg"/><Relationship Id="rId7" Type="http://schemas.openxmlformats.org/officeDocument/2006/relationships/image" Target="../media/image16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0.jpg"/><Relationship Id="rId9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2.jpg"/><Relationship Id="rId7" Type="http://schemas.openxmlformats.org/officeDocument/2006/relationships/image" Target="../media/image16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3.jpg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7.png"/><Relationship Id="rId7" Type="http://schemas.openxmlformats.org/officeDocument/2006/relationships/image" Target="../media/image1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mailto:rmakuluni@mlw.mw" TargetMode="External"/><Relationship Id="rId13" Type="http://schemas.openxmlformats.org/officeDocument/2006/relationships/image" Target="../media/image57.jpg"/><Relationship Id="rId18" Type="http://schemas.openxmlformats.org/officeDocument/2006/relationships/image" Target="../media/image62.png"/><Relationship Id="rId26" Type="http://schemas.openxmlformats.org/officeDocument/2006/relationships/image" Target="../media/image70.jpg"/><Relationship Id="rId3" Type="http://schemas.openxmlformats.org/officeDocument/2006/relationships/image" Target="../media/image49.png"/><Relationship Id="rId21" Type="http://schemas.openxmlformats.org/officeDocument/2006/relationships/image" Target="../media/image65.jpg"/><Relationship Id="rId7" Type="http://schemas.openxmlformats.org/officeDocument/2006/relationships/image" Target="../media/image53.jp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5" Type="http://schemas.openxmlformats.org/officeDocument/2006/relationships/image" Target="../media/image69.png"/><Relationship Id="rId2" Type="http://schemas.openxmlformats.org/officeDocument/2006/relationships/image" Target="../media/image48.png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5.jpg"/><Relationship Id="rId24" Type="http://schemas.openxmlformats.org/officeDocument/2006/relationships/image" Target="../media/image68.jpg"/><Relationship Id="rId5" Type="http://schemas.openxmlformats.org/officeDocument/2006/relationships/image" Target="../media/image51.png"/><Relationship Id="rId15" Type="http://schemas.openxmlformats.org/officeDocument/2006/relationships/image" Target="../media/image59.jpg"/><Relationship Id="rId23" Type="http://schemas.openxmlformats.org/officeDocument/2006/relationships/image" Target="../media/image67.jpg"/><Relationship Id="rId28" Type="http://schemas.openxmlformats.org/officeDocument/2006/relationships/image" Target="../media/image72.png"/><Relationship Id="rId10" Type="http://schemas.openxmlformats.org/officeDocument/2006/relationships/image" Target="../media/image54.jpg"/><Relationship Id="rId19" Type="http://schemas.openxmlformats.org/officeDocument/2006/relationships/image" Target="../media/image63.png"/><Relationship Id="rId4" Type="http://schemas.openxmlformats.org/officeDocument/2006/relationships/image" Target="../media/image50.png"/><Relationship Id="rId9" Type="http://schemas.openxmlformats.org/officeDocument/2006/relationships/hyperlink" Target="mailto:POkwaro@idi.co.ug" TargetMode="External"/><Relationship Id="rId14" Type="http://schemas.openxmlformats.org/officeDocument/2006/relationships/image" Target="../media/image58.jpg"/><Relationship Id="rId22" Type="http://schemas.openxmlformats.org/officeDocument/2006/relationships/image" Target="../media/image66.png"/><Relationship Id="rId27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2.png"/><Relationship Id="rId7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3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5.png"/><Relationship Id="rId7" Type="http://schemas.openxmlformats.org/officeDocument/2006/relationships/image" Target="../media/image1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6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8.png"/><Relationship Id="rId7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0.png"/><Relationship Id="rId7" Type="http://schemas.openxmlformats.org/officeDocument/2006/relationships/image" Target="../media/image1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00862" y="4708063"/>
            <a:ext cx="4559300" cy="1300356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2400" b="1" spc="114" dirty="0">
                <a:solidFill>
                  <a:srgbClr val="231F20"/>
                </a:solidFill>
                <a:latin typeface="Calibri"/>
                <a:cs typeface="Calibri"/>
              </a:rPr>
              <a:t>Module</a:t>
            </a:r>
            <a:r>
              <a:rPr sz="24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50" dirty="0">
                <a:solidFill>
                  <a:srgbClr val="231F20"/>
                </a:solidFill>
                <a:latin typeface="Calibri"/>
                <a:cs typeface="Calibri"/>
              </a:rPr>
              <a:t>2a:</a:t>
            </a:r>
            <a:endParaRPr sz="2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400" b="1" spc="130" dirty="0">
                <a:solidFill>
                  <a:srgbClr val="231F20"/>
                </a:solidFill>
                <a:latin typeface="Calibri"/>
                <a:cs typeface="Calibri"/>
              </a:rPr>
              <a:t>Prevent</a:t>
            </a:r>
            <a:r>
              <a:rPr sz="24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z="2400" b="1" spc="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45" dirty="0">
                <a:solidFill>
                  <a:srgbClr val="231F20"/>
                </a:solidFill>
                <a:latin typeface="Calibri"/>
                <a:cs typeface="Calibri"/>
              </a:rPr>
              <a:t>using</a:t>
            </a:r>
            <a:r>
              <a:rPr sz="2400" b="1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85" dirty="0">
                <a:solidFill>
                  <a:srgbClr val="231F20"/>
                </a:solidFill>
                <a:latin typeface="Calibri"/>
                <a:cs typeface="Calibri"/>
              </a:rPr>
              <a:t>best</a:t>
            </a:r>
            <a:r>
              <a:rPr sz="2400" b="1" spc="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400" b="1" spc="180" dirty="0">
                <a:solidFill>
                  <a:srgbClr val="231F20"/>
                </a:solidFill>
                <a:latin typeface="Calibri"/>
                <a:cs typeface="Calibri"/>
              </a:rPr>
              <a:t>practice</a:t>
            </a:r>
            <a:endParaRPr sz="2400" dirty="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40004" y="4754714"/>
            <a:ext cx="756285" cy="756285"/>
            <a:chOff x="540004" y="4754714"/>
            <a:chExt cx="756285" cy="75628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6983" y="4771707"/>
              <a:ext cx="722033" cy="71599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56990" y="4771701"/>
              <a:ext cx="722630" cy="722630"/>
            </a:xfrm>
            <a:custGeom>
              <a:avLst/>
              <a:gdLst/>
              <a:ahLst/>
              <a:cxnLst/>
              <a:rect l="l" t="t" r="r" b="b"/>
              <a:pathLst>
                <a:path w="722630" h="722629">
                  <a:moveTo>
                    <a:pt x="361010" y="722033"/>
                  </a:moveTo>
                  <a:lnTo>
                    <a:pt x="409996" y="718737"/>
                  </a:lnTo>
                  <a:lnTo>
                    <a:pt x="456979" y="709137"/>
                  </a:lnTo>
                  <a:lnTo>
                    <a:pt x="501530" y="693662"/>
                  </a:lnTo>
                  <a:lnTo>
                    <a:pt x="543217" y="672743"/>
                  </a:lnTo>
                  <a:lnTo>
                    <a:pt x="581611" y="646811"/>
                  </a:lnTo>
                  <a:lnTo>
                    <a:pt x="616281" y="616294"/>
                  </a:lnTo>
                  <a:lnTo>
                    <a:pt x="646798" y="581624"/>
                  </a:lnTo>
                  <a:lnTo>
                    <a:pt x="672731" y="543230"/>
                  </a:lnTo>
                  <a:lnTo>
                    <a:pt x="693649" y="501543"/>
                  </a:lnTo>
                  <a:lnTo>
                    <a:pt x="709124" y="456992"/>
                  </a:lnTo>
                  <a:lnTo>
                    <a:pt x="718724" y="410009"/>
                  </a:lnTo>
                  <a:lnTo>
                    <a:pt x="722020" y="361022"/>
                  </a:lnTo>
                  <a:lnTo>
                    <a:pt x="718724" y="312033"/>
                  </a:lnTo>
                  <a:lnTo>
                    <a:pt x="709124" y="265047"/>
                  </a:lnTo>
                  <a:lnTo>
                    <a:pt x="693649" y="220495"/>
                  </a:lnTo>
                  <a:lnTo>
                    <a:pt x="672731" y="178806"/>
                  </a:lnTo>
                  <a:lnTo>
                    <a:pt x="646798" y="140411"/>
                  </a:lnTo>
                  <a:lnTo>
                    <a:pt x="616281" y="105740"/>
                  </a:lnTo>
                  <a:lnTo>
                    <a:pt x="581611" y="75222"/>
                  </a:lnTo>
                  <a:lnTo>
                    <a:pt x="543217" y="49289"/>
                  </a:lnTo>
                  <a:lnTo>
                    <a:pt x="501530" y="28370"/>
                  </a:lnTo>
                  <a:lnTo>
                    <a:pt x="456979" y="12895"/>
                  </a:lnTo>
                  <a:lnTo>
                    <a:pt x="409996" y="3295"/>
                  </a:lnTo>
                  <a:lnTo>
                    <a:pt x="361010" y="0"/>
                  </a:lnTo>
                  <a:lnTo>
                    <a:pt x="312023" y="3295"/>
                  </a:lnTo>
                  <a:lnTo>
                    <a:pt x="265040" y="12895"/>
                  </a:lnTo>
                  <a:lnTo>
                    <a:pt x="220490" y="28370"/>
                  </a:lnTo>
                  <a:lnTo>
                    <a:pt x="178802" y="49289"/>
                  </a:lnTo>
                  <a:lnTo>
                    <a:pt x="140408" y="75222"/>
                  </a:lnTo>
                  <a:lnTo>
                    <a:pt x="105738" y="105740"/>
                  </a:lnTo>
                  <a:lnTo>
                    <a:pt x="75221" y="140411"/>
                  </a:lnTo>
                  <a:lnTo>
                    <a:pt x="49289" y="178806"/>
                  </a:lnTo>
                  <a:lnTo>
                    <a:pt x="28370" y="220495"/>
                  </a:lnTo>
                  <a:lnTo>
                    <a:pt x="12895" y="265047"/>
                  </a:lnTo>
                  <a:lnTo>
                    <a:pt x="3295" y="312033"/>
                  </a:lnTo>
                  <a:lnTo>
                    <a:pt x="0" y="361022"/>
                  </a:lnTo>
                  <a:lnTo>
                    <a:pt x="3295" y="410009"/>
                  </a:lnTo>
                  <a:lnTo>
                    <a:pt x="12895" y="456992"/>
                  </a:lnTo>
                  <a:lnTo>
                    <a:pt x="28370" y="501543"/>
                  </a:lnTo>
                  <a:lnTo>
                    <a:pt x="49289" y="543230"/>
                  </a:lnTo>
                  <a:lnTo>
                    <a:pt x="75221" y="581624"/>
                  </a:lnTo>
                  <a:lnTo>
                    <a:pt x="105738" y="616294"/>
                  </a:lnTo>
                  <a:lnTo>
                    <a:pt x="140408" y="646811"/>
                  </a:lnTo>
                  <a:lnTo>
                    <a:pt x="178802" y="672743"/>
                  </a:lnTo>
                  <a:lnTo>
                    <a:pt x="220490" y="693662"/>
                  </a:lnTo>
                  <a:lnTo>
                    <a:pt x="265040" y="709137"/>
                  </a:lnTo>
                  <a:lnTo>
                    <a:pt x="312023" y="718737"/>
                  </a:lnTo>
                  <a:lnTo>
                    <a:pt x="361010" y="722033"/>
                  </a:lnTo>
                  <a:close/>
                </a:path>
              </a:pathLst>
            </a:custGeom>
            <a:ln w="33972">
              <a:solidFill>
                <a:srgbClr val="4E9C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35903" y="12"/>
            <a:ext cx="4456099" cy="7559992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29165" y="1639401"/>
            <a:ext cx="3570604" cy="2082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550"/>
              </a:lnSpc>
              <a:spcBef>
                <a:spcPts val="100"/>
              </a:spcBef>
            </a:pPr>
            <a:r>
              <a:rPr sz="5000" spc="405" dirty="0">
                <a:solidFill>
                  <a:srgbClr val="C13339"/>
                </a:solidFill>
              </a:rPr>
              <a:t>The</a:t>
            </a:r>
            <a:endParaRPr sz="5000"/>
          </a:p>
          <a:p>
            <a:pPr marL="12700" marR="5080">
              <a:lnSpc>
                <a:spcPts val="5100"/>
              </a:lnSpc>
              <a:spcBef>
                <a:spcPts val="470"/>
              </a:spcBef>
            </a:pPr>
            <a:r>
              <a:rPr sz="5000" spc="360" dirty="0">
                <a:solidFill>
                  <a:srgbClr val="202C74"/>
                </a:solidFill>
              </a:rPr>
              <a:t>APT-</a:t>
            </a:r>
            <a:r>
              <a:rPr sz="5000" spc="585" dirty="0">
                <a:solidFill>
                  <a:srgbClr val="202C74"/>
                </a:solidFill>
              </a:rPr>
              <a:t>Sepsis </a:t>
            </a:r>
            <a:r>
              <a:rPr sz="5000" spc="370" dirty="0">
                <a:solidFill>
                  <a:srgbClr val="1D87BB"/>
                </a:solidFill>
              </a:rPr>
              <a:t>Programme</a:t>
            </a:r>
            <a:endParaRPr sz="5000"/>
          </a:p>
        </p:txBody>
      </p:sp>
      <p:sp>
        <p:nvSpPr>
          <p:cNvPr id="8" name="object 8"/>
          <p:cNvSpPr/>
          <p:nvPr/>
        </p:nvSpPr>
        <p:spPr>
          <a:xfrm>
            <a:off x="541865" y="3990138"/>
            <a:ext cx="555625" cy="0"/>
          </a:xfrm>
          <a:custGeom>
            <a:avLst/>
            <a:gdLst/>
            <a:ahLst/>
            <a:cxnLst/>
            <a:rect l="l" t="t" r="r" b="b"/>
            <a:pathLst>
              <a:path w="555625">
                <a:moveTo>
                  <a:pt x="0" y="0"/>
                </a:moveTo>
                <a:lnTo>
                  <a:pt x="555002" y="0"/>
                </a:lnTo>
              </a:path>
            </a:pathLst>
          </a:custGeom>
          <a:ln w="38100">
            <a:solidFill>
              <a:srgbClr val="C133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588119" y="655687"/>
            <a:ext cx="2053589" cy="678815"/>
            <a:chOff x="588119" y="655687"/>
            <a:chExt cx="2053589" cy="67881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82467" y="978018"/>
              <a:ext cx="103454" cy="19230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18688" y="978020"/>
              <a:ext cx="129120" cy="19229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71636" y="977298"/>
              <a:ext cx="116700" cy="19301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420376" y="978018"/>
              <a:ext cx="33655" cy="192405"/>
            </a:xfrm>
            <a:custGeom>
              <a:avLst/>
              <a:gdLst/>
              <a:ahLst/>
              <a:cxnLst/>
              <a:rect l="l" t="t" r="r" b="b"/>
              <a:pathLst>
                <a:path w="33655" h="192405">
                  <a:moveTo>
                    <a:pt x="21272" y="0"/>
                  </a:moveTo>
                  <a:lnTo>
                    <a:pt x="16840" y="0"/>
                  </a:lnTo>
                  <a:lnTo>
                    <a:pt x="12052" y="0"/>
                  </a:lnTo>
                  <a:lnTo>
                    <a:pt x="8153" y="1638"/>
                  </a:lnTo>
                  <a:lnTo>
                    <a:pt x="1638" y="8204"/>
                  </a:lnTo>
                  <a:lnTo>
                    <a:pt x="0" y="12230"/>
                  </a:lnTo>
                  <a:lnTo>
                    <a:pt x="0" y="180174"/>
                  </a:lnTo>
                  <a:lnTo>
                    <a:pt x="1650" y="184162"/>
                  </a:lnTo>
                  <a:lnTo>
                    <a:pt x="8127" y="190614"/>
                  </a:lnTo>
                  <a:lnTo>
                    <a:pt x="12026" y="192303"/>
                  </a:lnTo>
                  <a:lnTo>
                    <a:pt x="21297" y="192303"/>
                  </a:lnTo>
                  <a:lnTo>
                    <a:pt x="25196" y="190614"/>
                  </a:lnTo>
                  <a:lnTo>
                    <a:pt x="31673" y="184162"/>
                  </a:lnTo>
                  <a:lnTo>
                    <a:pt x="33324" y="180162"/>
                  </a:lnTo>
                  <a:lnTo>
                    <a:pt x="33324" y="12230"/>
                  </a:lnTo>
                  <a:lnTo>
                    <a:pt x="31686" y="8216"/>
                  </a:lnTo>
                  <a:lnTo>
                    <a:pt x="25171" y="1638"/>
                  </a:lnTo>
                  <a:lnTo>
                    <a:pt x="21272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85735" y="977298"/>
              <a:ext cx="116700" cy="19301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70360" y="917314"/>
              <a:ext cx="166471" cy="25125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372222" y="916355"/>
              <a:ext cx="582295" cy="252729"/>
            </a:xfrm>
            <a:custGeom>
              <a:avLst/>
              <a:gdLst/>
              <a:ahLst/>
              <a:cxnLst/>
              <a:rect l="l" t="t" r="r" b="b"/>
              <a:pathLst>
                <a:path w="582294" h="252730">
                  <a:moveTo>
                    <a:pt x="170815" y="86385"/>
                  </a:moveTo>
                  <a:lnTo>
                    <a:pt x="169240" y="69329"/>
                  </a:lnTo>
                  <a:lnTo>
                    <a:pt x="164541" y="53568"/>
                  </a:lnTo>
                  <a:lnTo>
                    <a:pt x="157302" y="40220"/>
                  </a:lnTo>
                  <a:lnTo>
                    <a:pt x="156692" y="39090"/>
                  </a:lnTo>
                  <a:lnTo>
                    <a:pt x="145719" y="25908"/>
                  </a:lnTo>
                  <a:lnTo>
                    <a:pt x="132600" y="14998"/>
                  </a:lnTo>
                  <a:lnTo>
                    <a:pt x="131406" y="14363"/>
                  </a:lnTo>
                  <a:lnTo>
                    <a:pt x="131406" y="86385"/>
                  </a:lnTo>
                  <a:lnTo>
                    <a:pt x="130568" y="95592"/>
                  </a:lnTo>
                  <a:lnTo>
                    <a:pt x="103136" y="129006"/>
                  </a:lnTo>
                  <a:lnTo>
                    <a:pt x="85407" y="132384"/>
                  </a:lnTo>
                  <a:lnTo>
                    <a:pt x="39408" y="132384"/>
                  </a:lnTo>
                  <a:lnTo>
                    <a:pt x="39408" y="86385"/>
                  </a:lnTo>
                  <a:lnTo>
                    <a:pt x="40233" y="77165"/>
                  </a:lnTo>
                  <a:lnTo>
                    <a:pt x="67665" y="43599"/>
                  </a:lnTo>
                  <a:lnTo>
                    <a:pt x="85407" y="40220"/>
                  </a:lnTo>
                  <a:lnTo>
                    <a:pt x="94627" y="41059"/>
                  </a:lnTo>
                  <a:lnTo>
                    <a:pt x="128066" y="68643"/>
                  </a:lnTo>
                  <a:lnTo>
                    <a:pt x="131406" y="86385"/>
                  </a:lnTo>
                  <a:lnTo>
                    <a:pt x="131406" y="14363"/>
                  </a:lnTo>
                  <a:lnTo>
                    <a:pt x="118173" y="7200"/>
                  </a:lnTo>
                  <a:lnTo>
                    <a:pt x="102438" y="2527"/>
                  </a:lnTo>
                  <a:lnTo>
                    <a:pt x="85407" y="965"/>
                  </a:lnTo>
                  <a:lnTo>
                    <a:pt x="68427" y="2527"/>
                  </a:lnTo>
                  <a:lnTo>
                    <a:pt x="25095" y="25908"/>
                  </a:lnTo>
                  <a:lnTo>
                    <a:pt x="1562" y="69329"/>
                  </a:lnTo>
                  <a:lnTo>
                    <a:pt x="0" y="86385"/>
                  </a:lnTo>
                  <a:lnTo>
                    <a:pt x="0" y="238226"/>
                  </a:lnTo>
                  <a:lnTo>
                    <a:pt x="1930" y="242785"/>
                  </a:lnTo>
                  <a:lnTo>
                    <a:pt x="5791" y="246430"/>
                  </a:lnTo>
                  <a:lnTo>
                    <a:pt x="9652" y="250291"/>
                  </a:lnTo>
                  <a:lnTo>
                    <a:pt x="14198" y="252222"/>
                  </a:lnTo>
                  <a:lnTo>
                    <a:pt x="25196" y="252222"/>
                  </a:lnTo>
                  <a:lnTo>
                    <a:pt x="29756" y="250291"/>
                  </a:lnTo>
                  <a:lnTo>
                    <a:pt x="33616" y="246430"/>
                  </a:lnTo>
                  <a:lnTo>
                    <a:pt x="37477" y="242785"/>
                  </a:lnTo>
                  <a:lnTo>
                    <a:pt x="39408" y="238226"/>
                  </a:lnTo>
                  <a:lnTo>
                    <a:pt x="39408" y="171792"/>
                  </a:lnTo>
                  <a:lnTo>
                    <a:pt x="85407" y="171792"/>
                  </a:lnTo>
                  <a:lnTo>
                    <a:pt x="132600" y="157670"/>
                  </a:lnTo>
                  <a:lnTo>
                    <a:pt x="164541" y="119075"/>
                  </a:lnTo>
                  <a:lnTo>
                    <a:pt x="169240" y="103365"/>
                  </a:lnTo>
                  <a:lnTo>
                    <a:pt x="170815" y="86385"/>
                  </a:lnTo>
                  <a:close/>
                </a:path>
                <a:path w="582294" h="252730">
                  <a:moveTo>
                    <a:pt x="345173" y="15062"/>
                  </a:moveTo>
                  <a:lnTo>
                    <a:pt x="343242" y="10452"/>
                  </a:lnTo>
                  <a:lnTo>
                    <a:pt x="335635" y="2844"/>
                  </a:lnTo>
                  <a:lnTo>
                    <a:pt x="331063" y="965"/>
                  </a:lnTo>
                  <a:lnTo>
                    <a:pt x="202717" y="965"/>
                  </a:lnTo>
                  <a:lnTo>
                    <a:pt x="198158" y="2844"/>
                  </a:lnTo>
                  <a:lnTo>
                    <a:pt x="190436" y="10452"/>
                  </a:lnTo>
                  <a:lnTo>
                    <a:pt x="188506" y="15062"/>
                  </a:lnTo>
                  <a:lnTo>
                    <a:pt x="188506" y="26111"/>
                  </a:lnTo>
                  <a:lnTo>
                    <a:pt x="190436" y="30721"/>
                  </a:lnTo>
                  <a:lnTo>
                    <a:pt x="198158" y="38341"/>
                  </a:lnTo>
                  <a:lnTo>
                    <a:pt x="202717" y="40208"/>
                  </a:lnTo>
                  <a:lnTo>
                    <a:pt x="247218" y="40208"/>
                  </a:lnTo>
                  <a:lnTo>
                    <a:pt x="247218" y="238112"/>
                  </a:lnTo>
                  <a:lnTo>
                    <a:pt x="249097" y="242671"/>
                  </a:lnTo>
                  <a:lnTo>
                    <a:pt x="256705" y="250278"/>
                  </a:lnTo>
                  <a:lnTo>
                    <a:pt x="261315" y="252209"/>
                  </a:lnTo>
                  <a:lnTo>
                    <a:pt x="272364" y="252209"/>
                  </a:lnTo>
                  <a:lnTo>
                    <a:pt x="276974" y="250278"/>
                  </a:lnTo>
                  <a:lnTo>
                    <a:pt x="284594" y="242671"/>
                  </a:lnTo>
                  <a:lnTo>
                    <a:pt x="286473" y="238112"/>
                  </a:lnTo>
                  <a:lnTo>
                    <a:pt x="286473" y="40208"/>
                  </a:lnTo>
                  <a:lnTo>
                    <a:pt x="331063" y="40208"/>
                  </a:lnTo>
                  <a:lnTo>
                    <a:pt x="335635" y="38341"/>
                  </a:lnTo>
                  <a:lnTo>
                    <a:pt x="339382" y="34582"/>
                  </a:lnTo>
                  <a:lnTo>
                    <a:pt x="343242" y="30721"/>
                  </a:lnTo>
                  <a:lnTo>
                    <a:pt x="345173" y="26111"/>
                  </a:lnTo>
                  <a:lnTo>
                    <a:pt x="345173" y="15062"/>
                  </a:lnTo>
                  <a:close/>
                </a:path>
                <a:path w="582294" h="252730">
                  <a:moveTo>
                    <a:pt x="412254" y="121069"/>
                  </a:moveTo>
                  <a:lnTo>
                    <a:pt x="410324" y="116459"/>
                  </a:lnTo>
                  <a:lnTo>
                    <a:pt x="402602" y="108737"/>
                  </a:lnTo>
                  <a:lnTo>
                    <a:pt x="397979" y="106807"/>
                  </a:lnTo>
                  <a:lnTo>
                    <a:pt x="392633" y="106807"/>
                  </a:lnTo>
                  <a:lnTo>
                    <a:pt x="337058" y="106807"/>
                  </a:lnTo>
                  <a:lnTo>
                    <a:pt x="332486" y="108737"/>
                  </a:lnTo>
                  <a:lnTo>
                    <a:pt x="324993" y="116459"/>
                  </a:lnTo>
                  <a:lnTo>
                    <a:pt x="323062" y="121069"/>
                  </a:lnTo>
                  <a:lnTo>
                    <a:pt x="323062" y="132219"/>
                  </a:lnTo>
                  <a:lnTo>
                    <a:pt x="324993" y="136779"/>
                  </a:lnTo>
                  <a:lnTo>
                    <a:pt x="328853" y="140423"/>
                  </a:lnTo>
                  <a:lnTo>
                    <a:pt x="332486" y="144284"/>
                  </a:lnTo>
                  <a:lnTo>
                    <a:pt x="337058" y="146215"/>
                  </a:lnTo>
                  <a:lnTo>
                    <a:pt x="397979" y="146215"/>
                  </a:lnTo>
                  <a:lnTo>
                    <a:pt x="402602" y="144284"/>
                  </a:lnTo>
                  <a:lnTo>
                    <a:pt x="410324" y="136779"/>
                  </a:lnTo>
                  <a:lnTo>
                    <a:pt x="412254" y="132219"/>
                  </a:lnTo>
                  <a:lnTo>
                    <a:pt x="412254" y="121069"/>
                  </a:lnTo>
                  <a:close/>
                </a:path>
                <a:path w="582294" h="252730">
                  <a:moveTo>
                    <a:pt x="581977" y="179184"/>
                  </a:moveTo>
                  <a:lnTo>
                    <a:pt x="571296" y="140258"/>
                  </a:lnTo>
                  <a:lnTo>
                    <a:pt x="535609" y="115303"/>
                  </a:lnTo>
                  <a:lnTo>
                    <a:pt x="508292" y="106667"/>
                  </a:lnTo>
                  <a:lnTo>
                    <a:pt x="497014" y="103060"/>
                  </a:lnTo>
                  <a:lnTo>
                    <a:pt x="469061" y="73025"/>
                  </a:lnTo>
                  <a:lnTo>
                    <a:pt x="469061" y="63804"/>
                  </a:lnTo>
                  <a:lnTo>
                    <a:pt x="472287" y="55981"/>
                  </a:lnTo>
                  <a:lnTo>
                    <a:pt x="485152" y="43116"/>
                  </a:lnTo>
                  <a:lnTo>
                    <a:pt x="492963" y="39890"/>
                  </a:lnTo>
                  <a:lnTo>
                    <a:pt x="552437" y="39890"/>
                  </a:lnTo>
                  <a:lnTo>
                    <a:pt x="557047" y="37960"/>
                  </a:lnTo>
                  <a:lnTo>
                    <a:pt x="564654" y="30238"/>
                  </a:lnTo>
                  <a:lnTo>
                    <a:pt x="566534" y="25679"/>
                  </a:lnTo>
                  <a:lnTo>
                    <a:pt x="566534" y="14097"/>
                  </a:lnTo>
                  <a:lnTo>
                    <a:pt x="564654" y="9550"/>
                  </a:lnTo>
                  <a:lnTo>
                    <a:pt x="557047" y="1930"/>
                  </a:lnTo>
                  <a:lnTo>
                    <a:pt x="552437" y="0"/>
                  </a:lnTo>
                  <a:lnTo>
                    <a:pt x="503809" y="0"/>
                  </a:lnTo>
                  <a:lnTo>
                    <a:pt x="463423" y="12039"/>
                  </a:lnTo>
                  <a:lnTo>
                    <a:pt x="436130" y="45008"/>
                  </a:lnTo>
                  <a:lnTo>
                    <a:pt x="430784" y="73025"/>
                  </a:lnTo>
                  <a:lnTo>
                    <a:pt x="431965" y="86969"/>
                  </a:lnTo>
                  <a:lnTo>
                    <a:pt x="456971" y="125069"/>
                  </a:lnTo>
                  <a:lnTo>
                    <a:pt x="504190" y="144564"/>
                  </a:lnTo>
                  <a:lnTo>
                    <a:pt x="515467" y="148463"/>
                  </a:lnTo>
                  <a:lnTo>
                    <a:pt x="543699" y="179184"/>
                  </a:lnTo>
                  <a:lnTo>
                    <a:pt x="543699" y="188404"/>
                  </a:lnTo>
                  <a:lnTo>
                    <a:pt x="540486" y="196240"/>
                  </a:lnTo>
                  <a:lnTo>
                    <a:pt x="527507" y="209105"/>
                  </a:lnTo>
                  <a:lnTo>
                    <a:pt x="519684" y="212318"/>
                  </a:lnTo>
                  <a:lnTo>
                    <a:pt x="442417" y="212318"/>
                  </a:lnTo>
                  <a:lnTo>
                    <a:pt x="437857" y="214249"/>
                  </a:lnTo>
                  <a:lnTo>
                    <a:pt x="430136" y="221970"/>
                  </a:lnTo>
                  <a:lnTo>
                    <a:pt x="428205" y="226529"/>
                  </a:lnTo>
                  <a:lnTo>
                    <a:pt x="428205" y="238010"/>
                  </a:lnTo>
                  <a:lnTo>
                    <a:pt x="430136" y="242557"/>
                  </a:lnTo>
                  <a:lnTo>
                    <a:pt x="437857" y="250278"/>
                  </a:lnTo>
                  <a:lnTo>
                    <a:pt x="442417" y="252209"/>
                  </a:lnTo>
                  <a:lnTo>
                    <a:pt x="508952" y="252209"/>
                  </a:lnTo>
                  <a:lnTo>
                    <a:pt x="549186" y="240182"/>
                  </a:lnTo>
                  <a:lnTo>
                    <a:pt x="576580" y="207213"/>
                  </a:lnTo>
                  <a:lnTo>
                    <a:pt x="580631" y="193751"/>
                  </a:lnTo>
                  <a:lnTo>
                    <a:pt x="581977" y="17918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63915" y="761240"/>
              <a:ext cx="358775" cy="478155"/>
            </a:xfrm>
            <a:custGeom>
              <a:avLst/>
              <a:gdLst/>
              <a:ahLst/>
              <a:cxnLst/>
              <a:rect l="l" t="t" r="r" b="b"/>
              <a:pathLst>
                <a:path w="358775" h="478155">
                  <a:moveTo>
                    <a:pt x="8801" y="0"/>
                  </a:moveTo>
                  <a:lnTo>
                    <a:pt x="5626" y="406"/>
                  </a:lnTo>
                  <a:lnTo>
                    <a:pt x="1955" y="4927"/>
                  </a:lnTo>
                  <a:lnTo>
                    <a:pt x="2298" y="8318"/>
                  </a:lnTo>
                  <a:lnTo>
                    <a:pt x="40487" y="35204"/>
                  </a:lnTo>
                  <a:lnTo>
                    <a:pt x="93279" y="59064"/>
                  </a:lnTo>
                  <a:lnTo>
                    <a:pt x="159943" y="83045"/>
                  </a:lnTo>
                  <a:lnTo>
                    <a:pt x="172624" y="88242"/>
                  </a:lnTo>
                  <a:lnTo>
                    <a:pt x="208927" y="106908"/>
                  </a:lnTo>
                  <a:lnTo>
                    <a:pt x="251550" y="139318"/>
                  </a:lnTo>
                  <a:lnTo>
                    <a:pt x="284505" y="179844"/>
                  </a:lnTo>
                  <a:lnTo>
                    <a:pt x="304032" y="220280"/>
                  </a:lnTo>
                  <a:lnTo>
                    <a:pt x="312039" y="250723"/>
                  </a:lnTo>
                  <a:lnTo>
                    <a:pt x="312902" y="254812"/>
                  </a:lnTo>
                  <a:lnTo>
                    <a:pt x="313207" y="258952"/>
                  </a:lnTo>
                  <a:lnTo>
                    <a:pt x="313791" y="263042"/>
                  </a:lnTo>
                  <a:lnTo>
                    <a:pt x="314464" y="272287"/>
                  </a:lnTo>
                  <a:lnTo>
                    <a:pt x="310007" y="315747"/>
                  </a:lnTo>
                  <a:lnTo>
                    <a:pt x="288036" y="365277"/>
                  </a:lnTo>
                  <a:lnTo>
                    <a:pt x="261289" y="398518"/>
                  </a:lnTo>
                  <a:lnTo>
                    <a:pt x="231000" y="422579"/>
                  </a:lnTo>
                  <a:lnTo>
                    <a:pt x="195872" y="440067"/>
                  </a:lnTo>
                  <a:lnTo>
                    <a:pt x="151028" y="451027"/>
                  </a:lnTo>
                  <a:lnTo>
                    <a:pt x="133388" y="452348"/>
                  </a:lnTo>
                  <a:lnTo>
                    <a:pt x="117887" y="452077"/>
                  </a:lnTo>
                  <a:lnTo>
                    <a:pt x="78528" y="445231"/>
                  </a:lnTo>
                  <a:lnTo>
                    <a:pt x="41705" y="428932"/>
                  </a:lnTo>
                  <a:lnTo>
                    <a:pt x="7975" y="401548"/>
                  </a:lnTo>
                  <a:lnTo>
                    <a:pt x="4965" y="401281"/>
                  </a:lnTo>
                  <a:lnTo>
                    <a:pt x="457" y="404685"/>
                  </a:lnTo>
                  <a:lnTo>
                    <a:pt x="0" y="408012"/>
                  </a:lnTo>
                  <a:lnTo>
                    <a:pt x="6353" y="416107"/>
                  </a:lnTo>
                  <a:lnTo>
                    <a:pt x="39084" y="445992"/>
                  </a:lnTo>
                  <a:lnTo>
                    <a:pt x="78961" y="466341"/>
                  </a:lnTo>
                  <a:lnTo>
                    <a:pt x="120396" y="476326"/>
                  </a:lnTo>
                  <a:lnTo>
                    <a:pt x="150558" y="477621"/>
                  </a:lnTo>
                  <a:lnTo>
                    <a:pt x="160629" y="477075"/>
                  </a:lnTo>
                  <a:lnTo>
                    <a:pt x="215099" y="466128"/>
                  </a:lnTo>
                  <a:lnTo>
                    <a:pt x="254622" y="448309"/>
                  </a:lnTo>
                  <a:lnTo>
                    <a:pt x="286313" y="426180"/>
                  </a:lnTo>
                  <a:lnTo>
                    <a:pt x="318643" y="392645"/>
                  </a:lnTo>
                  <a:lnTo>
                    <a:pt x="342963" y="352285"/>
                  </a:lnTo>
                  <a:lnTo>
                    <a:pt x="355315" y="314315"/>
                  </a:lnTo>
                  <a:lnTo>
                    <a:pt x="358775" y="282193"/>
                  </a:lnTo>
                  <a:lnTo>
                    <a:pt x="358559" y="270141"/>
                  </a:lnTo>
                  <a:lnTo>
                    <a:pt x="351067" y="227114"/>
                  </a:lnTo>
                  <a:lnTo>
                    <a:pt x="332828" y="183921"/>
                  </a:lnTo>
                  <a:lnTo>
                    <a:pt x="306046" y="146154"/>
                  </a:lnTo>
                  <a:lnTo>
                    <a:pt x="272808" y="114706"/>
                  </a:lnTo>
                  <a:lnTo>
                    <a:pt x="235395" y="89705"/>
                  </a:lnTo>
                  <a:lnTo>
                    <a:pt x="188412" y="67943"/>
                  </a:lnTo>
                  <a:lnTo>
                    <a:pt x="112560" y="45681"/>
                  </a:lnTo>
                  <a:lnTo>
                    <a:pt x="92352" y="39829"/>
                  </a:lnTo>
                  <a:lnTo>
                    <a:pt x="46913" y="22809"/>
                  </a:lnTo>
                  <a:lnTo>
                    <a:pt x="11366" y="1777"/>
                  </a:lnTo>
                  <a:lnTo>
                    <a:pt x="8801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88119" y="655687"/>
              <a:ext cx="528955" cy="678815"/>
            </a:xfrm>
            <a:custGeom>
              <a:avLst/>
              <a:gdLst/>
              <a:ahLst/>
              <a:cxnLst/>
              <a:rect l="l" t="t" r="r" b="b"/>
              <a:pathLst>
                <a:path w="528955" h="678815">
                  <a:moveTo>
                    <a:pt x="58737" y="0"/>
                  </a:moveTo>
                  <a:lnTo>
                    <a:pt x="52565" y="3365"/>
                  </a:lnTo>
                  <a:lnTo>
                    <a:pt x="51371" y="7442"/>
                  </a:lnTo>
                  <a:lnTo>
                    <a:pt x="53149" y="10706"/>
                  </a:lnTo>
                  <a:lnTo>
                    <a:pt x="80429" y="45008"/>
                  </a:lnTo>
                  <a:lnTo>
                    <a:pt x="115519" y="70853"/>
                  </a:lnTo>
                  <a:lnTo>
                    <a:pt x="154174" y="90358"/>
                  </a:lnTo>
                  <a:lnTo>
                    <a:pt x="201587" y="106794"/>
                  </a:lnTo>
                  <a:lnTo>
                    <a:pt x="208800" y="108597"/>
                  </a:lnTo>
                  <a:lnTo>
                    <a:pt x="227888" y="114007"/>
                  </a:lnTo>
                  <a:lnTo>
                    <a:pt x="271678" y="129349"/>
                  </a:lnTo>
                  <a:lnTo>
                    <a:pt x="307467" y="145668"/>
                  </a:lnTo>
                  <a:lnTo>
                    <a:pt x="341109" y="165201"/>
                  </a:lnTo>
                  <a:lnTo>
                    <a:pt x="371641" y="188093"/>
                  </a:lnTo>
                  <a:lnTo>
                    <a:pt x="405197" y="221779"/>
                  </a:lnTo>
                  <a:lnTo>
                    <a:pt x="432968" y="260208"/>
                  </a:lnTo>
                  <a:lnTo>
                    <a:pt x="457415" y="311061"/>
                  </a:lnTo>
                  <a:lnTo>
                    <a:pt x="472269" y="383495"/>
                  </a:lnTo>
                  <a:lnTo>
                    <a:pt x="471004" y="420027"/>
                  </a:lnTo>
                  <a:lnTo>
                    <a:pt x="460948" y="464311"/>
                  </a:lnTo>
                  <a:lnTo>
                    <a:pt x="444817" y="500341"/>
                  </a:lnTo>
                  <a:lnTo>
                    <a:pt x="420012" y="535770"/>
                  </a:lnTo>
                  <a:lnTo>
                    <a:pt x="379850" y="575129"/>
                  </a:lnTo>
                  <a:lnTo>
                    <a:pt x="340728" y="601353"/>
                  </a:lnTo>
                  <a:lnTo>
                    <a:pt x="297645" y="620544"/>
                  </a:lnTo>
                  <a:lnTo>
                    <a:pt x="251863" y="631761"/>
                  </a:lnTo>
                  <a:lnTo>
                    <a:pt x="214231" y="634396"/>
                  </a:lnTo>
                  <a:lnTo>
                    <a:pt x="204787" y="634149"/>
                  </a:lnTo>
                  <a:lnTo>
                    <a:pt x="158009" y="626972"/>
                  </a:lnTo>
                  <a:lnTo>
                    <a:pt x="113462" y="610024"/>
                  </a:lnTo>
                  <a:lnTo>
                    <a:pt x="80525" y="589735"/>
                  </a:lnTo>
                  <a:lnTo>
                    <a:pt x="51009" y="564087"/>
                  </a:lnTo>
                  <a:lnTo>
                    <a:pt x="22237" y="528345"/>
                  </a:lnTo>
                  <a:lnTo>
                    <a:pt x="13893" y="513473"/>
                  </a:lnTo>
                  <a:lnTo>
                    <a:pt x="9956" y="511822"/>
                  </a:lnTo>
                  <a:lnTo>
                    <a:pt x="2197" y="514426"/>
                  </a:lnTo>
                  <a:lnTo>
                    <a:pt x="0" y="518858"/>
                  </a:lnTo>
                  <a:lnTo>
                    <a:pt x="2514" y="526364"/>
                  </a:lnTo>
                  <a:lnTo>
                    <a:pt x="20027" y="562152"/>
                  </a:lnTo>
                  <a:lnTo>
                    <a:pt x="46228" y="596887"/>
                  </a:lnTo>
                  <a:lnTo>
                    <a:pt x="78428" y="626689"/>
                  </a:lnTo>
                  <a:lnTo>
                    <a:pt x="115735" y="650557"/>
                  </a:lnTo>
                  <a:lnTo>
                    <a:pt x="157108" y="667450"/>
                  </a:lnTo>
                  <a:lnTo>
                    <a:pt x="200977" y="676770"/>
                  </a:lnTo>
                  <a:lnTo>
                    <a:pt x="234647" y="678731"/>
                  </a:lnTo>
                  <a:lnTo>
                    <a:pt x="245897" y="678446"/>
                  </a:lnTo>
                  <a:lnTo>
                    <a:pt x="290512" y="672833"/>
                  </a:lnTo>
                  <a:lnTo>
                    <a:pt x="333730" y="660476"/>
                  </a:lnTo>
                  <a:lnTo>
                    <a:pt x="374611" y="641781"/>
                  </a:lnTo>
                  <a:lnTo>
                    <a:pt x="412470" y="617461"/>
                  </a:lnTo>
                  <a:lnTo>
                    <a:pt x="446595" y="587959"/>
                  </a:lnTo>
                  <a:lnTo>
                    <a:pt x="476211" y="553707"/>
                  </a:lnTo>
                  <a:lnTo>
                    <a:pt x="497039" y="521639"/>
                  </a:lnTo>
                  <a:lnTo>
                    <a:pt x="514102" y="482859"/>
                  </a:lnTo>
                  <a:lnTo>
                    <a:pt x="524332" y="445642"/>
                  </a:lnTo>
                  <a:lnTo>
                    <a:pt x="528802" y="403517"/>
                  </a:lnTo>
                  <a:lnTo>
                    <a:pt x="528802" y="389115"/>
                  </a:lnTo>
                  <a:lnTo>
                    <a:pt x="524389" y="346360"/>
                  </a:lnTo>
                  <a:lnTo>
                    <a:pt x="508884" y="291733"/>
                  </a:lnTo>
                  <a:lnTo>
                    <a:pt x="489661" y="250939"/>
                  </a:lnTo>
                  <a:lnTo>
                    <a:pt x="465172" y="213367"/>
                  </a:lnTo>
                  <a:lnTo>
                    <a:pt x="435978" y="179501"/>
                  </a:lnTo>
                  <a:lnTo>
                    <a:pt x="402577" y="149898"/>
                  </a:lnTo>
                  <a:lnTo>
                    <a:pt x="365506" y="125183"/>
                  </a:lnTo>
                  <a:lnTo>
                    <a:pt x="326275" y="105613"/>
                  </a:lnTo>
                  <a:lnTo>
                    <a:pt x="285584" y="90449"/>
                  </a:lnTo>
                  <a:lnTo>
                    <a:pt x="244017" y="79298"/>
                  </a:lnTo>
                  <a:lnTo>
                    <a:pt x="209550" y="72758"/>
                  </a:lnTo>
                  <a:lnTo>
                    <a:pt x="193189" y="69517"/>
                  </a:lnTo>
                  <a:lnTo>
                    <a:pt x="151752" y="58191"/>
                  </a:lnTo>
                  <a:lnTo>
                    <a:pt x="115328" y="42964"/>
                  </a:lnTo>
                  <a:lnTo>
                    <a:pt x="82448" y="21945"/>
                  </a:lnTo>
                  <a:lnTo>
                    <a:pt x="62293" y="774"/>
                  </a:lnTo>
                  <a:lnTo>
                    <a:pt x="58737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88726" y="891397"/>
              <a:ext cx="231545" cy="25980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107056" y="1202223"/>
              <a:ext cx="1534795" cy="21590"/>
            </a:xfrm>
            <a:custGeom>
              <a:avLst/>
              <a:gdLst/>
              <a:ahLst/>
              <a:cxnLst/>
              <a:rect l="l" t="t" r="r" b="b"/>
              <a:pathLst>
                <a:path w="1534795" h="21590">
                  <a:moveTo>
                    <a:pt x="1534198" y="0"/>
                  </a:moveTo>
                  <a:lnTo>
                    <a:pt x="15989" y="0"/>
                  </a:lnTo>
                  <a:lnTo>
                    <a:pt x="8218" y="10987"/>
                  </a:lnTo>
                  <a:lnTo>
                    <a:pt x="0" y="21488"/>
                  </a:lnTo>
                  <a:lnTo>
                    <a:pt x="1534198" y="21488"/>
                  </a:lnTo>
                  <a:lnTo>
                    <a:pt x="1534198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88304" y="1223707"/>
              <a:ext cx="1553210" cy="21590"/>
            </a:xfrm>
            <a:custGeom>
              <a:avLst/>
              <a:gdLst/>
              <a:ahLst/>
              <a:cxnLst/>
              <a:rect l="l" t="t" r="r" b="b"/>
              <a:pathLst>
                <a:path w="1553210" h="21590">
                  <a:moveTo>
                    <a:pt x="1552956" y="0"/>
                  </a:moveTo>
                  <a:lnTo>
                    <a:pt x="18757" y="0"/>
                  </a:lnTo>
                  <a:lnTo>
                    <a:pt x="12661" y="7264"/>
                  </a:lnTo>
                  <a:lnTo>
                    <a:pt x="3327" y="18135"/>
                  </a:lnTo>
                  <a:lnTo>
                    <a:pt x="0" y="21488"/>
                  </a:lnTo>
                  <a:lnTo>
                    <a:pt x="1552956" y="21488"/>
                  </a:lnTo>
                  <a:lnTo>
                    <a:pt x="1552956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66095" y="1245199"/>
              <a:ext cx="1575435" cy="21590"/>
            </a:xfrm>
            <a:custGeom>
              <a:avLst/>
              <a:gdLst/>
              <a:ahLst/>
              <a:cxnLst/>
              <a:rect l="l" t="t" r="r" b="b"/>
              <a:pathLst>
                <a:path w="1575435" h="21590">
                  <a:moveTo>
                    <a:pt x="1575155" y="0"/>
                  </a:moveTo>
                  <a:lnTo>
                    <a:pt x="22212" y="0"/>
                  </a:lnTo>
                  <a:lnTo>
                    <a:pt x="8178" y="14173"/>
                  </a:lnTo>
                  <a:lnTo>
                    <a:pt x="5295" y="17005"/>
                  </a:lnTo>
                  <a:lnTo>
                    <a:pt x="0" y="21475"/>
                  </a:lnTo>
                  <a:lnTo>
                    <a:pt x="1575155" y="21475"/>
                  </a:lnTo>
                  <a:lnTo>
                    <a:pt x="1575155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39473" y="1266678"/>
              <a:ext cx="1602105" cy="21590"/>
            </a:xfrm>
            <a:custGeom>
              <a:avLst/>
              <a:gdLst/>
              <a:ahLst/>
              <a:cxnLst/>
              <a:rect l="l" t="t" r="r" b="b"/>
              <a:pathLst>
                <a:path w="1602105" h="21590">
                  <a:moveTo>
                    <a:pt x="1601774" y="0"/>
                  </a:moveTo>
                  <a:lnTo>
                    <a:pt x="26619" y="0"/>
                  </a:lnTo>
                  <a:lnTo>
                    <a:pt x="24193" y="2082"/>
                  </a:lnTo>
                  <a:lnTo>
                    <a:pt x="12258" y="12028"/>
                  </a:lnTo>
                  <a:lnTo>
                    <a:pt x="0" y="21488"/>
                  </a:lnTo>
                  <a:lnTo>
                    <a:pt x="1601774" y="21488"/>
                  </a:lnTo>
                  <a:lnTo>
                    <a:pt x="1601774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97258" y="858502"/>
              <a:ext cx="1544320" cy="21590"/>
            </a:xfrm>
            <a:custGeom>
              <a:avLst/>
              <a:gdLst/>
              <a:ahLst/>
              <a:cxnLst/>
              <a:rect l="l" t="t" r="r" b="b"/>
              <a:pathLst>
                <a:path w="1544320" h="21590">
                  <a:moveTo>
                    <a:pt x="1544002" y="0"/>
                  </a:moveTo>
                  <a:lnTo>
                    <a:pt x="0" y="0"/>
                  </a:lnTo>
                  <a:lnTo>
                    <a:pt x="12078" y="16016"/>
                  </a:lnTo>
                  <a:lnTo>
                    <a:pt x="15900" y="21488"/>
                  </a:lnTo>
                  <a:lnTo>
                    <a:pt x="1544002" y="21488"/>
                  </a:lnTo>
                  <a:lnTo>
                    <a:pt x="1544002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78759" y="837017"/>
              <a:ext cx="1562735" cy="21590"/>
            </a:xfrm>
            <a:custGeom>
              <a:avLst/>
              <a:gdLst/>
              <a:ahLst/>
              <a:cxnLst/>
              <a:rect l="l" t="t" r="r" b="b"/>
              <a:pathLst>
                <a:path w="1562735" h="21590">
                  <a:moveTo>
                    <a:pt x="1562493" y="0"/>
                  </a:moveTo>
                  <a:lnTo>
                    <a:pt x="0" y="0"/>
                  </a:lnTo>
                  <a:lnTo>
                    <a:pt x="9466" y="10582"/>
                  </a:lnTo>
                  <a:lnTo>
                    <a:pt x="18503" y="21488"/>
                  </a:lnTo>
                  <a:lnTo>
                    <a:pt x="1562493" y="21488"/>
                  </a:lnTo>
                  <a:lnTo>
                    <a:pt x="1562493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7112" y="815540"/>
              <a:ext cx="1584325" cy="21590"/>
            </a:xfrm>
            <a:custGeom>
              <a:avLst/>
              <a:gdLst/>
              <a:ahLst/>
              <a:cxnLst/>
              <a:rect l="l" t="t" r="r" b="b"/>
              <a:pathLst>
                <a:path w="1584325" h="21590">
                  <a:moveTo>
                    <a:pt x="1584147" y="0"/>
                  </a:moveTo>
                  <a:lnTo>
                    <a:pt x="0" y="0"/>
                  </a:lnTo>
                  <a:lnTo>
                    <a:pt x="11055" y="10548"/>
                  </a:lnTo>
                  <a:lnTo>
                    <a:pt x="21653" y="21488"/>
                  </a:lnTo>
                  <a:lnTo>
                    <a:pt x="1584147" y="21488"/>
                  </a:lnTo>
                  <a:lnTo>
                    <a:pt x="1584147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31704" y="794058"/>
              <a:ext cx="1609725" cy="21590"/>
            </a:xfrm>
            <a:custGeom>
              <a:avLst/>
              <a:gdLst/>
              <a:ahLst/>
              <a:cxnLst/>
              <a:rect l="l" t="t" r="r" b="b"/>
              <a:pathLst>
                <a:path w="1609725" h="21590">
                  <a:moveTo>
                    <a:pt x="1609547" y="0"/>
                  </a:moveTo>
                  <a:lnTo>
                    <a:pt x="1441615" y="0"/>
                  </a:lnTo>
                  <a:lnTo>
                    <a:pt x="0" y="0"/>
                  </a:lnTo>
                  <a:lnTo>
                    <a:pt x="12958" y="10496"/>
                  </a:lnTo>
                  <a:lnTo>
                    <a:pt x="25412" y="21488"/>
                  </a:lnTo>
                  <a:lnTo>
                    <a:pt x="1609547" y="21488"/>
                  </a:lnTo>
                  <a:lnTo>
                    <a:pt x="1609547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8" name="object 2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78392" y="6459080"/>
            <a:ext cx="706332" cy="701870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461490" y="6461507"/>
            <a:ext cx="670149" cy="718177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528131" y="6452932"/>
            <a:ext cx="717359" cy="735609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8970308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40" dirty="0"/>
              <a:t>When</a:t>
            </a:r>
            <a:r>
              <a:rPr spc="45" dirty="0"/>
              <a:t> </a:t>
            </a:r>
            <a:r>
              <a:rPr spc="185" dirty="0"/>
              <a:t>to</a:t>
            </a:r>
            <a:r>
              <a:rPr spc="45" dirty="0"/>
              <a:t> </a:t>
            </a:r>
            <a:r>
              <a:rPr spc="285" dirty="0"/>
              <a:t>use</a:t>
            </a:r>
            <a:r>
              <a:rPr spc="50" dirty="0"/>
              <a:t> </a:t>
            </a:r>
            <a:r>
              <a:rPr spc="204" dirty="0"/>
              <a:t>antibiotic</a:t>
            </a:r>
            <a:r>
              <a:rPr spc="45" dirty="0"/>
              <a:t> </a:t>
            </a:r>
            <a:r>
              <a:rPr spc="215" dirty="0"/>
              <a:t>prophylaxis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45171" y="1277994"/>
            <a:ext cx="401320" cy="401320"/>
            <a:chOff x="545171" y="1277994"/>
            <a:chExt cx="401320" cy="401320"/>
          </a:xfrm>
        </p:grpSpPr>
        <p:sp>
          <p:nvSpPr>
            <p:cNvPr id="5" name="object 5"/>
            <p:cNvSpPr/>
            <p:nvPr/>
          </p:nvSpPr>
          <p:spPr>
            <a:xfrm>
              <a:off x="545171" y="1277994"/>
              <a:ext cx="401320" cy="401320"/>
            </a:xfrm>
            <a:custGeom>
              <a:avLst/>
              <a:gdLst/>
              <a:ahLst/>
              <a:cxnLst/>
              <a:rect l="l" t="t" r="r" b="b"/>
              <a:pathLst>
                <a:path w="401319" h="401319">
                  <a:moveTo>
                    <a:pt x="200545" y="0"/>
                  </a:moveTo>
                  <a:lnTo>
                    <a:pt x="154562" y="5296"/>
                  </a:lnTo>
                  <a:lnTo>
                    <a:pt x="112351" y="20383"/>
                  </a:lnTo>
                  <a:lnTo>
                    <a:pt x="75115" y="44058"/>
                  </a:lnTo>
                  <a:lnTo>
                    <a:pt x="44058" y="75115"/>
                  </a:lnTo>
                  <a:lnTo>
                    <a:pt x="20383" y="112351"/>
                  </a:lnTo>
                  <a:lnTo>
                    <a:pt x="5296" y="154562"/>
                  </a:lnTo>
                  <a:lnTo>
                    <a:pt x="0" y="200545"/>
                  </a:lnTo>
                  <a:lnTo>
                    <a:pt x="5296" y="246528"/>
                  </a:lnTo>
                  <a:lnTo>
                    <a:pt x="20383" y="288739"/>
                  </a:lnTo>
                  <a:lnTo>
                    <a:pt x="44058" y="325976"/>
                  </a:lnTo>
                  <a:lnTo>
                    <a:pt x="75115" y="357033"/>
                  </a:lnTo>
                  <a:lnTo>
                    <a:pt x="112351" y="380707"/>
                  </a:lnTo>
                  <a:lnTo>
                    <a:pt x="154562" y="395794"/>
                  </a:lnTo>
                  <a:lnTo>
                    <a:pt x="200545" y="401091"/>
                  </a:lnTo>
                  <a:lnTo>
                    <a:pt x="246528" y="395794"/>
                  </a:lnTo>
                  <a:lnTo>
                    <a:pt x="288739" y="380707"/>
                  </a:lnTo>
                  <a:lnTo>
                    <a:pt x="325976" y="357033"/>
                  </a:lnTo>
                  <a:lnTo>
                    <a:pt x="357033" y="325976"/>
                  </a:lnTo>
                  <a:lnTo>
                    <a:pt x="380707" y="288739"/>
                  </a:lnTo>
                  <a:lnTo>
                    <a:pt x="395794" y="246528"/>
                  </a:lnTo>
                  <a:lnTo>
                    <a:pt x="401091" y="200545"/>
                  </a:lnTo>
                  <a:lnTo>
                    <a:pt x="395794" y="154562"/>
                  </a:lnTo>
                  <a:lnTo>
                    <a:pt x="380707" y="112351"/>
                  </a:lnTo>
                  <a:lnTo>
                    <a:pt x="357033" y="75115"/>
                  </a:lnTo>
                  <a:lnTo>
                    <a:pt x="325976" y="44058"/>
                  </a:lnTo>
                  <a:lnTo>
                    <a:pt x="288739" y="20383"/>
                  </a:lnTo>
                  <a:lnTo>
                    <a:pt x="246528" y="5296"/>
                  </a:lnTo>
                  <a:lnTo>
                    <a:pt x="200545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6" name="object 6"/>
            <p:cNvSpPr/>
            <p:nvPr/>
          </p:nvSpPr>
          <p:spPr>
            <a:xfrm>
              <a:off x="650486" y="1418244"/>
              <a:ext cx="190500" cy="120650"/>
            </a:xfrm>
            <a:custGeom>
              <a:avLst/>
              <a:gdLst/>
              <a:ahLst/>
              <a:cxnLst/>
              <a:rect l="l" t="t" r="r" b="b"/>
              <a:pathLst>
                <a:path w="190500" h="120650">
                  <a:moveTo>
                    <a:pt x="190461" y="0"/>
                  </a:moveTo>
                  <a:lnTo>
                    <a:pt x="0" y="54838"/>
                  </a:lnTo>
                  <a:lnTo>
                    <a:pt x="67221" y="120649"/>
                  </a:lnTo>
                  <a:lnTo>
                    <a:pt x="190461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7" name="object 7"/>
            <p:cNvSpPr/>
            <p:nvPr/>
          </p:nvSpPr>
          <p:spPr>
            <a:xfrm>
              <a:off x="650486" y="1418244"/>
              <a:ext cx="190500" cy="120650"/>
            </a:xfrm>
            <a:custGeom>
              <a:avLst/>
              <a:gdLst/>
              <a:ahLst/>
              <a:cxnLst/>
              <a:rect l="l" t="t" r="r" b="b"/>
              <a:pathLst>
                <a:path w="190500" h="120650">
                  <a:moveTo>
                    <a:pt x="0" y="54838"/>
                  </a:moveTo>
                  <a:lnTo>
                    <a:pt x="67221" y="120649"/>
                  </a:lnTo>
                  <a:lnTo>
                    <a:pt x="190461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800"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04649" y="1316541"/>
            <a:ext cx="492785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235" dirty="0">
                <a:solidFill>
                  <a:srgbClr val="4E9C57"/>
                </a:solidFill>
                <a:latin typeface="Calibri"/>
                <a:cs typeface="Calibri"/>
              </a:rPr>
              <a:t>Time</a:t>
            </a:r>
            <a:r>
              <a:rPr sz="2000" b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80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2000" b="1" spc="7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250" dirty="0">
                <a:solidFill>
                  <a:srgbClr val="4E9C57"/>
                </a:solidFill>
                <a:latin typeface="Calibri"/>
                <a:cs typeface="Calibri"/>
              </a:rPr>
              <a:t>use</a:t>
            </a:r>
            <a:r>
              <a:rPr sz="2000" b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90" dirty="0">
                <a:solidFill>
                  <a:srgbClr val="4E9C57"/>
                </a:solidFill>
                <a:latin typeface="Calibri"/>
                <a:cs typeface="Calibri"/>
              </a:rPr>
              <a:t>antibiotic</a:t>
            </a:r>
            <a:r>
              <a:rPr sz="2000" b="1" spc="7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80" dirty="0">
                <a:solidFill>
                  <a:srgbClr val="4E9C57"/>
                </a:solidFill>
                <a:latin typeface="Calibri"/>
                <a:cs typeface="Calibri"/>
              </a:rPr>
              <a:t>prophylaxis: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9828" y="2470259"/>
            <a:ext cx="2402043" cy="12267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2384">
              <a:lnSpc>
                <a:spcPct val="111100"/>
              </a:lnSpc>
              <a:spcBef>
                <a:spcPts val="100"/>
              </a:spcBef>
            </a:pP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Emergency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elective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caesarean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section,</a:t>
            </a:r>
            <a:endParaRPr dirty="0">
              <a:latin typeface="Calibri"/>
              <a:cs typeface="Calibri"/>
            </a:endParaRPr>
          </a:p>
          <a:p>
            <a:pPr marL="12700" marR="5080">
              <a:lnSpc>
                <a:spcPct val="111100"/>
              </a:lnSpc>
            </a:pP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15-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60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minutes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prior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skin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incision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008957" y="2479530"/>
            <a:ext cx="1623060" cy="6118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Manual</a:t>
            </a:r>
            <a:r>
              <a:rPr spc="20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removal</a:t>
            </a:r>
            <a:r>
              <a:rPr spc="20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0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placenta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18688" y="2470258"/>
            <a:ext cx="2092960" cy="9192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Operative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vaginal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birth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(i.e.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vacuum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forceps)</a:t>
            </a:r>
            <a:endParaRPr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713119" y="2470258"/>
            <a:ext cx="2217420" cy="6118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there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3rd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4th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degree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5" dirty="0">
                <a:solidFill>
                  <a:srgbClr val="231F20"/>
                </a:solidFill>
                <a:latin typeface="Calibri"/>
                <a:cs typeface="Calibri"/>
              </a:rPr>
              <a:t>tear</a:t>
            </a:r>
            <a:endParaRPr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4744" y="4314745"/>
            <a:ext cx="2007235" cy="9192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Preterm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pre-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labour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rupture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membranes</a:t>
            </a:r>
            <a:endParaRPr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19174" y="4314745"/>
            <a:ext cx="1727200" cy="15342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Confirmed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Group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35" dirty="0">
                <a:solidFill>
                  <a:srgbClr val="231F20"/>
                </a:solidFill>
                <a:latin typeface="Calibri"/>
                <a:cs typeface="Calibri"/>
              </a:rPr>
              <a:t>B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Streptococcus (GBS)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colonisation</a:t>
            </a:r>
            <a:endParaRPr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313605" y="4314745"/>
            <a:ext cx="2004060" cy="15342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Incomplete</a:t>
            </a:r>
            <a:r>
              <a:rPr spc="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abortion</a:t>
            </a:r>
            <a:r>
              <a:rPr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-25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miscarriage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surgery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(MVA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EVAC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D&amp;C)</a:t>
            </a:r>
            <a:endParaRPr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39953" y="2145855"/>
            <a:ext cx="2247900" cy="200660"/>
          </a:xfrm>
          <a:custGeom>
            <a:avLst/>
            <a:gdLst/>
            <a:ahLst/>
            <a:cxnLst/>
            <a:rect l="l" t="t" r="r" b="b"/>
            <a:pathLst>
              <a:path w="2247900" h="200660">
                <a:moveTo>
                  <a:pt x="2247455" y="0"/>
                </a:moveTo>
                <a:lnTo>
                  <a:pt x="0" y="0"/>
                </a:lnTo>
                <a:lnTo>
                  <a:pt x="0" y="200533"/>
                </a:lnTo>
                <a:lnTo>
                  <a:pt x="2247455" y="200533"/>
                </a:lnTo>
                <a:lnTo>
                  <a:pt x="224745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7" name="object 17"/>
          <p:cNvSpPr/>
          <p:nvPr/>
        </p:nvSpPr>
        <p:spPr>
          <a:xfrm>
            <a:off x="2931871" y="2145855"/>
            <a:ext cx="2247900" cy="200660"/>
          </a:xfrm>
          <a:custGeom>
            <a:avLst/>
            <a:gdLst/>
            <a:ahLst/>
            <a:cxnLst/>
            <a:rect l="l" t="t" r="r" b="b"/>
            <a:pathLst>
              <a:path w="2247900" h="200660">
                <a:moveTo>
                  <a:pt x="2247455" y="0"/>
                </a:moveTo>
                <a:lnTo>
                  <a:pt x="0" y="0"/>
                </a:lnTo>
                <a:lnTo>
                  <a:pt x="0" y="200533"/>
                </a:lnTo>
                <a:lnTo>
                  <a:pt x="2247455" y="200533"/>
                </a:lnTo>
                <a:lnTo>
                  <a:pt x="224745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8" name="object 18"/>
          <p:cNvSpPr/>
          <p:nvPr/>
        </p:nvSpPr>
        <p:spPr>
          <a:xfrm>
            <a:off x="5323801" y="2145855"/>
            <a:ext cx="2247900" cy="200660"/>
          </a:xfrm>
          <a:custGeom>
            <a:avLst/>
            <a:gdLst/>
            <a:ahLst/>
            <a:cxnLst/>
            <a:rect l="l" t="t" r="r" b="b"/>
            <a:pathLst>
              <a:path w="2247900" h="200660">
                <a:moveTo>
                  <a:pt x="2247455" y="0"/>
                </a:moveTo>
                <a:lnTo>
                  <a:pt x="0" y="0"/>
                </a:lnTo>
                <a:lnTo>
                  <a:pt x="0" y="200533"/>
                </a:lnTo>
                <a:lnTo>
                  <a:pt x="2247455" y="200533"/>
                </a:lnTo>
                <a:lnTo>
                  <a:pt x="224745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9" name="object 19"/>
          <p:cNvSpPr/>
          <p:nvPr/>
        </p:nvSpPr>
        <p:spPr>
          <a:xfrm>
            <a:off x="7724546" y="2145855"/>
            <a:ext cx="2247900" cy="200660"/>
          </a:xfrm>
          <a:custGeom>
            <a:avLst/>
            <a:gdLst/>
            <a:ahLst/>
            <a:cxnLst/>
            <a:rect l="l" t="t" r="r" b="b"/>
            <a:pathLst>
              <a:path w="2247900" h="200660">
                <a:moveTo>
                  <a:pt x="2247455" y="0"/>
                </a:moveTo>
                <a:lnTo>
                  <a:pt x="0" y="0"/>
                </a:lnTo>
                <a:lnTo>
                  <a:pt x="0" y="200533"/>
                </a:lnTo>
                <a:lnTo>
                  <a:pt x="2247455" y="200533"/>
                </a:lnTo>
                <a:lnTo>
                  <a:pt x="224745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20" name="object 20"/>
          <p:cNvSpPr/>
          <p:nvPr/>
        </p:nvSpPr>
        <p:spPr>
          <a:xfrm>
            <a:off x="539953" y="3995432"/>
            <a:ext cx="2247900" cy="200660"/>
          </a:xfrm>
          <a:custGeom>
            <a:avLst/>
            <a:gdLst/>
            <a:ahLst/>
            <a:cxnLst/>
            <a:rect l="l" t="t" r="r" b="b"/>
            <a:pathLst>
              <a:path w="2247900" h="200660">
                <a:moveTo>
                  <a:pt x="2247455" y="0"/>
                </a:moveTo>
                <a:lnTo>
                  <a:pt x="0" y="0"/>
                </a:lnTo>
                <a:lnTo>
                  <a:pt x="0" y="200533"/>
                </a:lnTo>
                <a:lnTo>
                  <a:pt x="2247455" y="200533"/>
                </a:lnTo>
                <a:lnTo>
                  <a:pt x="224745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1" name="object 21"/>
          <p:cNvSpPr/>
          <p:nvPr/>
        </p:nvSpPr>
        <p:spPr>
          <a:xfrm>
            <a:off x="2931871" y="3995432"/>
            <a:ext cx="2247900" cy="200660"/>
          </a:xfrm>
          <a:custGeom>
            <a:avLst/>
            <a:gdLst/>
            <a:ahLst/>
            <a:cxnLst/>
            <a:rect l="l" t="t" r="r" b="b"/>
            <a:pathLst>
              <a:path w="2247900" h="200660">
                <a:moveTo>
                  <a:pt x="2247455" y="0"/>
                </a:moveTo>
                <a:lnTo>
                  <a:pt x="0" y="0"/>
                </a:lnTo>
                <a:lnTo>
                  <a:pt x="0" y="200533"/>
                </a:lnTo>
                <a:lnTo>
                  <a:pt x="2247455" y="200533"/>
                </a:lnTo>
                <a:lnTo>
                  <a:pt x="224745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2" name="object 22"/>
          <p:cNvSpPr/>
          <p:nvPr/>
        </p:nvSpPr>
        <p:spPr>
          <a:xfrm>
            <a:off x="5325046" y="3995432"/>
            <a:ext cx="2247900" cy="200660"/>
          </a:xfrm>
          <a:custGeom>
            <a:avLst/>
            <a:gdLst/>
            <a:ahLst/>
            <a:cxnLst/>
            <a:rect l="l" t="t" r="r" b="b"/>
            <a:pathLst>
              <a:path w="2247900" h="200660">
                <a:moveTo>
                  <a:pt x="2247455" y="0"/>
                </a:moveTo>
                <a:lnTo>
                  <a:pt x="0" y="0"/>
                </a:lnTo>
                <a:lnTo>
                  <a:pt x="0" y="200533"/>
                </a:lnTo>
                <a:lnTo>
                  <a:pt x="2247455" y="200533"/>
                </a:lnTo>
                <a:lnTo>
                  <a:pt x="224745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grpSp>
        <p:nvGrpSpPr>
          <p:cNvPr id="23" name="object 23"/>
          <p:cNvGrpSpPr/>
          <p:nvPr/>
        </p:nvGrpSpPr>
        <p:grpSpPr>
          <a:xfrm>
            <a:off x="522487" y="6157992"/>
            <a:ext cx="1336040" cy="374015"/>
            <a:chOff x="551561" y="5862611"/>
            <a:chExt cx="1336040" cy="374015"/>
          </a:xfrm>
        </p:grpSpPr>
        <p:sp>
          <p:nvSpPr>
            <p:cNvPr id="24" name="object 24"/>
            <p:cNvSpPr/>
            <p:nvPr/>
          </p:nvSpPr>
          <p:spPr>
            <a:xfrm>
              <a:off x="551561" y="5862611"/>
              <a:ext cx="1336040" cy="374015"/>
            </a:xfrm>
            <a:custGeom>
              <a:avLst/>
              <a:gdLst/>
              <a:ahLst/>
              <a:cxnLst/>
              <a:rect l="l" t="t" r="r" b="b"/>
              <a:pathLst>
                <a:path w="1336039" h="374014">
                  <a:moveTo>
                    <a:pt x="1335658" y="0"/>
                  </a:moveTo>
                  <a:lnTo>
                    <a:pt x="0" y="0"/>
                  </a:lnTo>
                  <a:lnTo>
                    <a:pt x="0" y="373608"/>
                  </a:lnTo>
                  <a:lnTo>
                    <a:pt x="1335658" y="373608"/>
                  </a:lnTo>
                  <a:lnTo>
                    <a:pt x="1335658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5" name="object 25"/>
            <p:cNvSpPr/>
            <p:nvPr/>
          </p:nvSpPr>
          <p:spPr>
            <a:xfrm>
              <a:off x="831862" y="5990714"/>
              <a:ext cx="107314" cy="117475"/>
            </a:xfrm>
            <a:custGeom>
              <a:avLst/>
              <a:gdLst/>
              <a:ahLst/>
              <a:cxnLst/>
              <a:rect l="l" t="t" r="r" b="b"/>
              <a:pathLst>
                <a:path w="107315" h="117475">
                  <a:moveTo>
                    <a:pt x="0" y="0"/>
                  </a:moveTo>
                  <a:lnTo>
                    <a:pt x="0" y="117411"/>
                  </a:lnTo>
                  <a:lnTo>
                    <a:pt x="107226" y="58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522487" y="6157992"/>
            <a:ext cx="1336040" cy="335988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621665">
              <a:lnSpc>
                <a:spcPct val="100000"/>
              </a:lnSpc>
              <a:spcBef>
                <a:spcPts val="459"/>
              </a:spcBef>
            </a:pPr>
            <a:r>
              <a:rPr spc="60" dirty="0">
                <a:solidFill>
                  <a:srgbClr val="FFFFFF"/>
                </a:solidFill>
                <a:latin typeface="Calibri"/>
                <a:cs typeface="Calibri"/>
              </a:rPr>
              <a:t>Note</a:t>
            </a:r>
            <a:endParaRPr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137181" y="6143768"/>
            <a:ext cx="558736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We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must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always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follow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4" dirty="0">
                <a:solidFill>
                  <a:srgbClr val="231F20"/>
                </a:solidFill>
                <a:latin typeface="Calibri"/>
                <a:cs typeface="Calibri"/>
              </a:rPr>
              <a:t>WHO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MOH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recommendations</a:t>
            </a:r>
            <a:endParaRPr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9" name="object 2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10117135" y="1134273"/>
            <a:ext cx="273685" cy="514921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Understand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when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4E9C57"/>
                </a:solidFill>
                <a:latin typeface="Calibri"/>
                <a:cs typeface="Calibri"/>
              </a:rPr>
              <a:t>use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antibiotic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prophylaxis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0089529" y="512943"/>
            <a:ext cx="2152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 dirty="0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679999" y="7139242"/>
            <a:ext cx="3204210" cy="0"/>
          </a:xfrm>
          <a:custGeom>
            <a:avLst/>
            <a:gdLst/>
            <a:ahLst/>
            <a:cxnLst/>
            <a:rect l="l" t="t" r="r" b="b"/>
            <a:pathLst>
              <a:path w="3204209">
                <a:moveTo>
                  <a:pt x="0" y="0"/>
                </a:moveTo>
                <a:lnTo>
                  <a:pt x="3203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5" name="object 3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7" name="object 37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8" name="object 38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41" name="object 4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42" name="object 4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40" dirty="0"/>
              <a:t>When</a:t>
            </a:r>
            <a:r>
              <a:rPr spc="40" dirty="0"/>
              <a:t> </a:t>
            </a:r>
            <a:r>
              <a:rPr spc="240" dirty="0"/>
              <a:t>NOT</a:t>
            </a:r>
            <a:r>
              <a:rPr spc="45" dirty="0"/>
              <a:t> </a:t>
            </a:r>
            <a:r>
              <a:rPr spc="185" dirty="0"/>
              <a:t>to</a:t>
            </a:r>
            <a:r>
              <a:rPr spc="45" dirty="0"/>
              <a:t> </a:t>
            </a:r>
            <a:r>
              <a:rPr spc="285" dirty="0"/>
              <a:t>use</a:t>
            </a:r>
            <a:r>
              <a:rPr spc="45" dirty="0"/>
              <a:t> </a:t>
            </a:r>
            <a:r>
              <a:rPr spc="204" dirty="0"/>
              <a:t>antibiotic</a:t>
            </a:r>
            <a:r>
              <a:rPr spc="45" dirty="0"/>
              <a:t> </a:t>
            </a:r>
            <a:r>
              <a:rPr spc="215" dirty="0"/>
              <a:t>prophylaxis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47521" y="1538808"/>
            <a:ext cx="356870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Time</a:t>
            </a:r>
            <a:r>
              <a:rPr sz="2000" b="1" spc="-1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NOT</a:t>
            </a:r>
            <a:r>
              <a:rPr sz="2000" b="1" spc="-1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2000" b="1" spc="-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BB0003"/>
                </a:solidFill>
                <a:latin typeface="Calibri"/>
                <a:cs typeface="Calibri"/>
              </a:rPr>
              <a:t>use</a:t>
            </a:r>
            <a:r>
              <a:rPr sz="2000" b="1" spc="-1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BB0003"/>
                </a:solidFill>
                <a:latin typeface="Calibri"/>
                <a:cs typeface="Calibri"/>
              </a:rPr>
              <a:t>antibiotic</a:t>
            </a:r>
            <a:r>
              <a:rPr sz="2000" b="1" spc="-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BB0003"/>
                </a:solidFill>
                <a:latin typeface="Calibri"/>
                <a:cs typeface="Calibri"/>
              </a:rPr>
              <a:t>prophylaxis: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9828" y="3118194"/>
            <a:ext cx="2049145" cy="1353447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Preterm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labour</a:t>
            </a:r>
            <a:endParaRPr sz="2000">
              <a:latin typeface="Calibri"/>
              <a:cs typeface="Calibri"/>
            </a:endParaRPr>
          </a:p>
          <a:p>
            <a:pPr marL="12700" marR="5080">
              <a:lnSpc>
                <a:spcPct val="111100"/>
              </a:lnSpc>
            </a:pP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(&lt;37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weeks)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intact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amniotic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membranes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24258" y="3118194"/>
            <a:ext cx="1367155" cy="10200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Uncomplicated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vaginal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birth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18688" y="3118194"/>
            <a:ext cx="1698625" cy="10200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Meconium-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stained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amniotic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31F20"/>
                </a:solidFill>
                <a:latin typeface="Calibri"/>
                <a:cs typeface="Calibri"/>
              </a:rPr>
              <a:t>fluid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13119" y="3143594"/>
            <a:ext cx="100520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Episiotomy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39953" y="2793784"/>
            <a:ext cx="2247900" cy="200660"/>
          </a:xfrm>
          <a:custGeom>
            <a:avLst/>
            <a:gdLst/>
            <a:ahLst/>
            <a:cxnLst/>
            <a:rect l="l" t="t" r="r" b="b"/>
            <a:pathLst>
              <a:path w="2247900" h="200660">
                <a:moveTo>
                  <a:pt x="2247455" y="0"/>
                </a:moveTo>
                <a:lnTo>
                  <a:pt x="0" y="0"/>
                </a:lnTo>
                <a:lnTo>
                  <a:pt x="0" y="200533"/>
                </a:lnTo>
                <a:lnTo>
                  <a:pt x="2247455" y="200533"/>
                </a:lnTo>
                <a:lnTo>
                  <a:pt x="224745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0" name="object 10"/>
          <p:cNvSpPr/>
          <p:nvPr/>
        </p:nvSpPr>
        <p:spPr>
          <a:xfrm>
            <a:off x="2931871" y="2793784"/>
            <a:ext cx="2247900" cy="200660"/>
          </a:xfrm>
          <a:custGeom>
            <a:avLst/>
            <a:gdLst/>
            <a:ahLst/>
            <a:cxnLst/>
            <a:rect l="l" t="t" r="r" b="b"/>
            <a:pathLst>
              <a:path w="2247900" h="200660">
                <a:moveTo>
                  <a:pt x="2247455" y="0"/>
                </a:moveTo>
                <a:lnTo>
                  <a:pt x="0" y="0"/>
                </a:lnTo>
                <a:lnTo>
                  <a:pt x="0" y="200533"/>
                </a:lnTo>
                <a:lnTo>
                  <a:pt x="2247455" y="200533"/>
                </a:lnTo>
                <a:lnTo>
                  <a:pt x="224745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1" name="object 11"/>
          <p:cNvSpPr/>
          <p:nvPr/>
        </p:nvSpPr>
        <p:spPr>
          <a:xfrm>
            <a:off x="5323801" y="2793784"/>
            <a:ext cx="2247900" cy="200660"/>
          </a:xfrm>
          <a:custGeom>
            <a:avLst/>
            <a:gdLst/>
            <a:ahLst/>
            <a:cxnLst/>
            <a:rect l="l" t="t" r="r" b="b"/>
            <a:pathLst>
              <a:path w="2247900" h="200660">
                <a:moveTo>
                  <a:pt x="2247455" y="0"/>
                </a:moveTo>
                <a:lnTo>
                  <a:pt x="0" y="0"/>
                </a:lnTo>
                <a:lnTo>
                  <a:pt x="0" y="200533"/>
                </a:lnTo>
                <a:lnTo>
                  <a:pt x="2247455" y="200533"/>
                </a:lnTo>
                <a:lnTo>
                  <a:pt x="224745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2" name="object 12"/>
          <p:cNvSpPr/>
          <p:nvPr/>
        </p:nvSpPr>
        <p:spPr>
          <a:xfrm>
            <a:off x="7724546" y="2793784"/>
            <a:ext cx="2247900" cy="200660"/>
          </a:xfrm>
          <a:custGeom>
            <a:avLst/>
            <a:gdLst/>
            <a:ahLst/>
            <a:cxnLst/>
            <a:rect l="l" t="t" r="r" b="b"/>
            <a:pathLst>
              <a:path w="2247900" h="200660">
                <a:moveTo>
                  <a:pt x="2247455" y="0"/>
                </a:moveTo>
                <a:lnTo>
                  <a:pt x="0" y="0"/>
                </a:lnTo>
                <a:lnTo>
                  <a:pt x="0" y="200533"/>
                </a:lnTo>
                <a:lnTo>
                  <a:pt x="2247455" y="200533"/>
                </a:lnTo>
                <a:lnTo>
                  <a:pt x="2247455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grpSp>
        <p:nvGrpSpPr>
          <p:cNvPr id="13" name="object 13"/>
          <p:cNvGrpSpPr/>
          <p:nvPr/>
        </p:nvGrpSpPr>
        <p:grpSpPr>
          <a:xfrm>
            <a:off x="585405" y="1507120"/>
            <a:ext cx="394335" cy="394335"/>
            <a:chOff x="542533" y="1932788"/>
            <a:chExt cx="394335" cy="394335"/>
          </a:xfrm>
        </p:grpSpPr>
        <p:sp>
          <p:nvSpPr>
            <p:cNvPr id="14" name="object 14"/>
            <p:cNvSpPr/>
            <p:nvPr/>
          </p:nvSpPr>
          <p:spPr>
            <a:xfrm>
              <a:off x="542533" y="1932788"/>
              <a:ext cx="394335" cy="394335"/>
            </a:xfrm>
            <a:custGeom>
              <a:avLst/>
              <a:gdLst/>
              <a:ahLst/>
              <a:cxnLst/>
              <a:rect l="l" t="t" r="r" b="b"/>
              <a:pathLst>
                <a:path w="394334" h="394335">
                  <a:moveTo>
                    <a:pt x="197103" y="0"/>
                  </a:moveTo>
                  <a:lnTo>
                    <a:pt x="151907" y="5206"/>
                  </a:lnTo>
                  <a:lnTo>
                    <a:pt x="110419" y="20035"/>
                  </a:lnTo>
                  <a:lnTo>
                    <a:pt x="73822" y="43304"/>
                  </a:lnTo>
                  <a:lnTo>
                    <a:pt x="43299" y="73830"/>
                  </a:lnTo>
                  <a:lnTo>
                    <a:pt x="20032" y="110429"/>
                  </a:lnTo>
                  <a:lnTo>
                    <a:pt x="5205" y="151919"/>
                  </a:lnTo>
                  <a:lnTo>
                    <a:pt x="0" y="197116"/>
                  </a:lnTo>
                  <a:lnTo>
                    <a:pt x="5205" y="242309"/>
                  </a:lnTo>
                  <a:lnTo>
                    <a:pt x="20032" y="283795"/>
                  </a:lnTo>
                  <a:lnTo>
                    <a:pt x="43299" y="320392"/>
                  </a:lnTo>
                  <a:lnTo>
                    <a:pt x="73822" y="350917"/>
                  </a:lnTo>
                  <a:lnTo>
                    <a:pt x="110419" y="374185"/>
                  </a:lnTo>
                  <a:lnTo>
                    <a:pt x="151907" y="389014"/>
                  </a:lnTo>
                  <a:lnTo>
                    <a:pt x="197103" y="394220"/>
                  </a:lnTo>
                  <a:lnTo>
                    <a:pt x="242300" y="389014"/>
                  </a:lnTo>
                  <a:lnTo>
                    <a:pt x="283788" y="374185"/>
                  </a:lnTo>
                  <a:lnTo>
                    <a:pt x="320385" y="350917"/>
                  </a:lnTo>
                  <a:lnTo>
                    <a:pt x="350908" y="320392"/>
                  </a:lnTo>
                  <a:lnTo>
                    <a:pt x="374175" y="283795"/>
                  </a:lnTo>
                  <a:lnTo>
                    <a:pt x="389002" y="242309"/>
                  </a:lnTo>
                  <a:lnTo>
                    <a:pt x="394207" y="197116"/>
                  </a:lnTo>
                  <a:lnTo>
                    <a:pt x="389002" y="151919"/>
                  </a:lnTo>
                  <a:lnTo>
                    <a:pt x="374175" y="110429"/>
                  </a:lnTo>
                  <a:lnTo>
                    <a:pt x="350908" y="73830"/>
                  </a:lnTo>
                  <a:lnTo>
                    <a:pt x="320385" y="43304"/>
                  </a:lnTo>
                  <a:lnTo>
                    <a:pt x="283788" y="20035"/>
                  </a:lnTo>
                  <a:lnTo>
                    <a:pt x="242300" y="5206"/>
                  </a:lnTo>
                  <a:lnTo>
                    <a:pt x="197103" y="0"/>
                  </a:lnTo>
                  <a:close/>
                </a:path>
              </a:pathLst>
            </a:custGeom>
            <a:solidFill>
              <a:srgbClr val="BB0003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15" name="object 15"/>
            <p:cNvSpPr/>
            <p:nvPr/>
          </p:nvSpPr>
          <p:spPr>
            <a:xfrm>
              <a:off x="667637" y="2057928"/>
              <a:ext cx="144145" cy="144145"/>
            </a:xfrm>
            <a:custGeom>
              <a:avLst/>
              <a:gdLst/>
              <a:ahLst/>
              <a:cxnLst/>
              <a:rect l="l" t="t" r="r" b="b"/>
              <a:pathLst>
                <a:path w="144145" h="144144">
                  <a:moveTo>
                    <a:pt x="0" y="0"/>
                  </a:moveTo>
                  <a:lnTo>
                    <a:pt x="144005" y="143992"/>
                  </a:lnTo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16" name="object 16"/>
            <p:cNvSpPr/>
            <p:nvPr/>
          </p:nvSpPr>
          <p:spPr>
            <a:xfrm>
              <a:off x="667642" y="2057910"/>
              <a:ext cx="144145" cy="144145"/>
            </a:xfrm>
            <a:custGeom>
              <a:avLst/>
              <a:gdLst/>
              <a:ahLst/>
              <a:cxnLst/>
              <a:rect l="l" t="t" r="r" b="b"/>
              <a:pathLst>
                <a:path w="144145" h="144144">
                  <a:moveTo>
                    <a:pt x="0" y="144005"/>
                  </a:moveTo>
                  <a:lnTo>
                    <a:pt x="143992" y="0"/>
                  </a:lnTo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800"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551561" y="5052009"/>
            <a:ext cx="1336040" cy="374015"/>
            <a:chOff x="551561" y="5052009"/>
            <a:chExt cx="1336040" cy="374015"/>
          </a:xfrm>
        </p:grpSpPr>
        <p:sp>
          <p:nvSpPr>
            <p:cNvPr id="18" name="object 18"/>
            <p:cNvSpPr/>
            <p:nvPr/>
          </p:nvSpPr>
          <p:spPr>
            <a:xfrm>
              <a:off x="551561" y="5052009"/>
              <a:ext cx="1336040" cy="374015"/>
            </a:xfrm>
            <a:custGeom>
              <a:avLst/>
              <a:gdLst/>
              <a:ahLst/>
              <a:cxnLst/>
              <a:rect l="l" t="t" r="r" b="b"/>
              <a:pathLst>
                <a:path w="1336039" h="374014">
                  <a:moveTo>
                    <a:pt x="1335658" y="0"/>
                  </a:moveTo>
                  <a:lnTo>
                    <a:pt x="0" y="0"/>
                  </a:lnTo>
                  <a:lnTo>
                    <a:pt x="0" y="373608"/>
                  </a:lnTo>
                  <a:lnTo>
                    <a:pt x="1335658" y="373608"/>
                  </a:lnTo>
                  <a:lnTo>
                    <a:pt x="1335658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19" name="object 19"/>
            <p:cNvSpPr/>
            <p:nvPr/>
          </p:nvSpPr>
          <p:spPr>
            <a:xfrm>
              <a:off x="831862" y="5180106"/>
              <a:ext cx="107314" cy="117475"/>
            </a:xfrm>
            <a:custGeom>
              <a:avLst/>
              <a:gdLst/>
              <a:ahLst/>
              <a:cxnLst/>
              <a:rect l="l" t="t" r="r" b="b"/>
              <a:pathLst>
                <a:path w="107315" h="117475">
                  <a:moveTo>
                    <a:pt x="0" y="0"/>
                  </a:moveTo>
                  <a:lnTo>
                    <a:pt x="0" y="117411"/>
                  </a:lnTo>
                  <a:lnTo>
                    <a:pt x="107226" y="58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51561" y="5052009"/>
            <a:ext cx="1336040" cy="366766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621665">
              <a:lnSpc>
                <a:spcPct val="100000"/>
              </a:lnSpc>
              <a:spcBef>
                <a:spcPts val="459"/>
              </a:spcBef>
            </a:pPr>
            <a:r>
              <a:rPr sz="2000" spc="60" dirty="0">
                <a:solidFill>
                  <a:srgbClr val="FFFFFF"/>
                </a:solidFill>
                <a:latin typeface="Calibri"/>
                <a:cs typeface="Calibri"/>
              </a:rPr>
              <a:t>Note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166255" y="5037778"/>
            <a:ext cx="558736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We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must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always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follow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WHO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MOH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recommendations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3" name="object 2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0117135" y="1134273"/>
            <a:ext cx="273685" cy="514921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Understand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when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4E9C57"/>
                </a:solidFill>
                <a:latin typeface="Calibri"/>
                <a:cs typeface="Calibri"/>
              </a:rPr>
              <a:t>use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antibiotic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prophylaxis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0126771" y="512943"/>
            <a:ext cx="14097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340" dirty="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679999" y="7139242"/>
            <a:ext cx="3204210" cy="0"/>
          </a:xfrm>
          <a:custGeom>
            <a:avLst/>
            <a:gdLst/>
            <a:ahLst/>
            <a:cxnLst/>
            <a:rect l="l" t="t" r="r" b="b"/>
            <a:pathLst>
              <a:path w="3204209">
                <a:moveTo>
                  <a:pt x="0" y="0"/>
                </a:moveTo>
                <a:lnTo>
                  <a:pt x="3203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object 2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1" name="object 31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2" name="object 32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5" name="object 3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94100" y="2443912"/>
            <a:ext cx="398137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300" dirty="0">
                <a:latin typeface="Calibri"/>
                <a:cs typeface="Calibri"/>
              </a:rPr>
              <a:t>MODULE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20" dirty="0">
                <a:latin typeface="Calibri"/>
                <a:cs typeface="Calibri"/>
              </a:rPr>
              <a:t>2A: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70" dirty="0">
                <a:latin typeface="Calibri"/>
                <a:cs typeface="Calibri"/>
              </a:rPr>
              <a:t>PART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90" dirty="0">
                <a:latin typeface="Calibri"/>
                <a:cs typeface="Calibri"/>
              </a:rPr>
              <a:t>THREE 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101053" y="512943"/>
            <a:ext cx="19240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80" dirty="0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30507" y="3140123"/>
            <a:ext cx="6631940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7170" marR="5080" indent="-205104">
              <a:lnSpc>
                <a:spcPct val="107100"/>
              </a:lnSpc>
              <a:spcBef>
                <a:spcPts val="100"/>
              </a:spcBef>
            </a:pPr>
            <a:r>
              <a:rPr sz="3500" b="1" spc="254" dirty="0">
                <a:solidFill>
                  <a:srgbClr val="83B282"/>
                </a:solidFill>
                <a:latin typeface="Calibri"/>
                <a:cs typeface="Calibri"/>
              </a:rPr>
              <a:t>Clinical</a:t>
            </a:r>
            <a:r>
              <a:rPr sz="3500" b="1" spc="40" dirty="0">
                <a:solidFill>
                  <a:srgbClr val="83B282"/>
                </a:solidFill>
                <a:latin typeface="Calibri"/>
                <a:cs typeface="Calibri"/>
              </a:rPr>
              <a:t> </a:t>
            </a:r>
            <a:r>
              <a:rPr sz="3500" b="1" spc="340" dirty="0">
                <a:solidFill>
                  <a:srgbClr val="83B282"/>
                </a:solidFill>
                <a:latin typeface="Calibri"/>
                <a:cs typeface="Calibri"/>
              </a:rPr>
              <a:t>practices</a:t>
            </a:r>
            <a:r>
              <a:rPr sz="3500" b="1" spc="35" dirty="0">
                <a:solidFill>
                  <a:srgbClr val="83B282"/>
                </a:solidFill>
                <a:latin typeface="Calibri"/>
                <a:cs typeface="Calibri"/>
              </a:rPr>
              <a:t> </a:t>
            </a:r>
            <a:r>
              <a:rPr sz="3500" b="1" spc="245" dirty="0">
                <a:solidFill>
                  <a:srgbClr val="83B282"/>
                </a:solidFill>
                <a:latin typeface="Calibri"/>
                <a:cs typeface="Calibri"/>
              </a:rPr>
              <a:t>that</a:t>
            </a:r>
            <a:r>
              <a:rPr sz="3500" b="1" spc="40" dirty="0">
                <a:solidFill>
                  <a:srgbClr val="83B282"/>
                </a:solidFill>
                <a:latin typeface="Calibri"/>
                <a:cs typeface="Calibri"/>
              </a:rPr>
              <a:t> </a:t>
            </a:r>
            <a:r>
              <a:rPr sz="3500" b="1" spc="225" dirty="0">
                <a:solidFill>
                  <a:srgbClr val="83B282"/>
                </a:solidFill>
                <a:latin typeface="Calibri"/>
                <a:cs typeface="Calibri"/>
              </a:rPr>
              <a:t>improve </a:t>
            </a:r>
            <a:r>
              <a:rPr sz="3500" b="1" spc="285" dirty="0">
                <a:solidFill>
                  <a:srgbClr val="83B282"/>
                </a:solidFill>
                <a:latin typeface="Calibri"/>
                <a:cs typeface="Calibri"/>
              </a:rPr>
              <a:t>safety</a:t>
            </a:r>
            <a:r>
              <a:rPr sz="3500" b="1" spc="45" dirty="0">
                <a:solidFill>
                  <a:srgbClr val="83B282"/>
                </a:solidFill>
                <a:latin typeface="Calibri"/>
                <a:cs typeface="Calibri"/>
              </a:rPr>
              <a:t> </a:t>
            </a:r>
            <a:r>
              <a:rPr sz="3500" b="1" spc="260" dirty="0">
                <a:solidFill>
                  <a:srgbClr val="83B282"/>
                </a:solidFill>
                <a:latin typeface="Calibri"/>
                <a:cs typeface="Calibri"/>
              </a:rPr>
              <a:t>at</a:t>
            </a:r>
            <a:r>
              <a:rPr sz="3500" b="1" spc="50" dirty="0">
                <a:solidFill>
                  <a:srgbClr val="83B282"/>
                </a:solidFill>
                <a:latin typeface="Calibri"/>
                <a:cs typeface="Calibri"/>
              </a:rPr>
              <a:t> </a:t>
            </a:r>
            <a:r>
              <a:rPr sz="3500" b="1" spc="270" dirty="0">
                <a:solidFill>
                  <a:srgbClr val="83B282"/>
                </a:solidFill>
                <a:latin typeface="Calibri"/>
                <a:cs typeface="Calibri"/>
              </a:rPr>
              <a:t>the</a:t>
            </a:r>
            <a:r>
              <a:rPr sz="3500" b="1" spc="45" dirty="0">
                <a:solidFill>
                  <a:srgbClr val="83B282"/>
                </a:solidFill>
                <a:latin typeface="Calibri"/>
                <a:cs typeface="Calibri"/>
              </a:rPr>
              <a:t> </a:t>
            </a:r>
            <a:r>
              <a:rPr sz="3500" b="1" spc="265" dirty="0">
                <a:solidFill>
                  <a:srgbClr val="83B282"/>
                </a:solidFill>
                <a:latin typeface="Calibri"/>
                <a:cs typeface="Calibri"/>
              </a:rPr>
              <a:t>time</a:t>
            </a:r>
            <a:r>
              <a:rPr sz="3500" b="1" spc="50" dirty="0">
                <a:solidFill>
                  <a:srgbClr val="83B282"/>
                </a:solidFill>
                <a:latin typeface="Calibri"/>
                <a:cs typeface="Calibri"/>
              </a:rPr>
              <a:t> </a:t>
            </a:r>
            <a:r>
              <a:rPr sz="3500" b="1" spc="180" dirty="0">
                <a:solidFill>
                  <a:srgbClr val="83B282"/>
                </a:solidFill>
                <a:latin typeface="Calibri"/>
                <a:cs typeface="Calibri"/>
              </a:rPr>
              <a:t>of</a:t>
            </a:r>
            <a:r>
              <a:rPr sz="3500" b="1" spc="45" dirty="0">
                <a:solidFill>
                  <a:srgbClr val="83B282"/>
                </a:solidFill>
                <a:latin typeface="Calibri"/>
                <a:cs typeface="Calibri"/>
              </a:rPr>
              <a:t> </a:t>
            </a:r>
            <a:r>
              <a:rPr sz="3500" b="1" spc="229" dirty="0">
                <a:solidFill>
                  <a:srgbClr val="83B282"/>
                </a:solidFill>
                <a:latin typeface="Calibri"/>
                <a:cs typeface="Calibri"/>
              </a:rPr>
              <a:t>delivery</a:t>
            </a:r>
            <a:endParaRPr sz="35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070239" y="2874848"/>
            <a:ext cx="6607175" cy="1810385"/>
            <a:chOff x="2070239" y="2874848"/>
            <a:chExt cx="6607175" cy="1810385"/>
          </a:xfrm>
        </p:grpSpPr>
        <p:sp>
          <p:nvSpPr>
            <p:cNvPr id="8" name="object 8"/>
            <p:cNvSpPr/>
            <p:nvPr/>
          </p:nvSpPr>
          <p:spPr>
            <a:xfrm>
              <a:off x="2070239" y="2874848"/>
              <a:ext cx="6607175" cy="31750"/>
            </a:xfrm>
            <a:custGeom>
              <a:avLst/>
              <a:gdLst/>
              <a:ahLst/>
              <a:cxnLst/>
              <a:rect l="l" t="t" r="r" b="b"/>
              <a:pathLst>
                <a:path w="6607175" h="31750">
                  <a:moveTo>
                    <a:pt x="6606755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606755" y="31635"/>
                  </a:lnTo>
                  <a:lnTo>
                    <a:pt x="6606755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070239" y="2906471"/>
              <a:ext cx="6607175" cy="31750"/>
            </a:xfrm>
            <a:custGeom>
              <a:avLst/>
              <a:gdLst/>
              <a:ahLst/>
              <a:cxnLst/>
              <a:rect l="l" t="t" r="r" b="b"/>
              <a:pathLst>
                <a:path w="6607175" h="31750">
                  <a:moveTo>
                    <a:pt x="6606755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606755" y="31635"/>
                  </a:lnTo>
                  <a:lnTo>
                    <a:pt x="6606755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070239" y="2938106"/>
              <a:ext cx="6607175" cy="31750"/>
            </a:xfrm>
            <a:custGeom>
              <a:avLst/>
              <a:gdLst/>
              <a:ahLst/>
              <a:cxnLst/>
              <a:rect l="l" t="t" r="r" b="b"/>
              <a:pathLst>
                <a:path w="6607175" h="31750">
                  <a:moveTo>
                    <a:pt x="6606755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606755" y="31635"/>
                  </a:lnTo>
                  <a:lnTo>
                    <a:pt x="6606755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070239" y="2969742"/>
              <a:ext cx="6607175" cy="31750"/>
            </a:xfrm>
            <a:custGeom>
              <a:avLst/>
              <a:gdLst/>
              <a:ahLst/>
              <a:cxnLst/>
              <a:rect l="l" t="t" r="r" b="b"/>
              <a:pathLst>
                <a:path w="6607175" h="31750">
                  <a:moveTo>
                    <a:pt x="6606755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606755" y="31635"/>
                  </a:lnTo>
                  <a:lnTo>
                    <a:pt x="6606755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070239" y="4653533"/>
              <a:ext cx="6607175" cy="31750"/>
            </a:xfrm>
            <a:custGeom>
              <a:avLst/>
              <a:gdLst/>
              <a:ahLst/>
              <a:cxnLst/>
              <a:rect l="l" t="t" r="r" b="b"/>
              <a:pathLst>
                <a:path w="6607175" h="31750">
                  <a:moveTo>
                    <a:pt x="6606755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606755" y="31635"/>
                  </a:lnTo>
                  <a:lnTo>
                    <a:pt x="6606755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070239" y="4621898"/>
              <a:ext cx="6607175" cy="31750"/>
            </a:xfrm>
            <a:custGeom>
              <a:avLst/>
              <a:gdLst/>
              <a:ahLst/>
              <a:cxnLst/>
              <a:rect l="l" t="t" r="r" b="b"/>
              <a:pathLst>
                <a:path w="6607175" h="31750">
                  <a:moveTo>
                    <a:pt x="6606755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606755" y="31635"/>
                  </a:lnTo>
                  <a:lnTo>
                    <a:pt x="6606755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070239" y="4590262"/>
              <a:ext cx="6607175" cy="31750"/>
            </a:xfrm>
            <a:custGeom>
              <a:avLst/>
              <a:gdLst/>
              <a:ahLst/>
              <a:cxnLst/>
              <a:rect l="l" t="t" r="r" b="b"/>
              <a:pathLst>
                <a:path w="6607175" h="31750">
                  <a:moveTo>
                    <a:pt x="6606755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606755" y="31635"/>
                  </a:lnTo>
                  <a:lnTo>
                    <a:pt x="6606755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070239" y="4558626"/>
              <a:ext cx="6607175" cy="31750"/>
            </a:xfrm>
            <a:custGeom>
              <a:avLst/>
              <a:gdLst/>
              <a:ahLst/>
              <a:cxnLst/>
              <a:rect l="l" t="t" r="r" b="b"/>
              <a:pathLst>
                <a:path w="6607175" h="31750">
                  <a:moveTo>
                    <a:pt x="6606755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606755" y="31635"/>
                  </a:lnTo>
                  <a:lnTo>
                    <a:pt x="6606755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355" y="498852"/>
            <a:ext cx="5698490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20" dirty="0"/>
              <a:t>Clinical</a:t>
            </a:r>
            <a:r>
              <a:rPr spc="45" dirty="0"/>
              <a:t> </a:t>
            </a:r>
            <a:r>
              <a:rPr spc="300" dirty="0"/>
              <a:t>practices</a:t>
            </a:r>
            <a:r>
              <a:rPr spc="45" dirty="0"/>
              <a:t> </a:t>
            </a:r>
            <a:r>
              <a:rPr spc="210" dirty="0"/>
              <a:t>that</a:t>
            </a:r>
            <a:r>
              <a:rPr spc="50" dirty="0"/>
              <a:t> </a:t>
            </a:r>
            <a:r>
              <a:rPr spc="185" dirty="0"/>
              <a:t>improve </a:t>
            </a:r>
            <a:r>
              <a:rPr spc="245" dirty="0"/>
              <a:t>safety</a:t>
            </a:r>
            <a:r>
              <a:rPr spc="45" dirty="0"/>
              <a:t> </a:t>
            </a:r>
            <a:r>
              <a:rPr spc="220" dirty="0"/>
              <a:t>at</a:t>
            </a:r>
            <a:r>
              <a:rPr spc="45" dirty="0"/>
              <a:t> </a:t>
            </a:r>
            <a:r>
              <a:rPr spc="235" dirty="0"/>
              <a:t>the</a:t>
            </a:r>
            <a:r>
              <a:rPr spc="45" dirty="0"/>
              <a:t> </a:t>
            </a:r>
            <a:r>
              <a:rPr spc="225" dirty="0"/>
              <a:t>time</a:t>
            </a:r>
            <a:r>
              <a:rPr spc="50" dirty="0"/>
              <a:t> </a:t>
            </a:r>
            <a:r>
              <a:rPr spc="150" dirty="0"/>
              <a:t>of</a:t>
            </a:r>
            <a:r>
              <a:rPr spc="45" dirty="0"/>
              <a:t> </a:t>
            </a:r>
            <a:r>
              <a:rPr spc="185" dirty="0"/>
              <a:t>delivery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54662" y="1925176"/>
            <a:ext cx="401320" cy="401320"/>
            <a:chOff x="552051" y="2477574"/>
            <a:chExt cx="401320" cy="401320"/>
          </a:xfrm>
        </p:grpSpPr>
        <p:sp>
          <p:nvSpPr>
            <p:cNvPr id="5" name="object 5"/>
            <p:cNvSpPr/>
            <p:nvPr/>
          </p:nvSpPr>
          <p:spPr>
            <a:xfrm>
              <a:off x="552051" y="2477574"/>
              <a:ext cx="401320" cy="401320"/>
            </a:xfrm>
            <a:custGeom>
              <a:avLst/>
              <a:gdLst/>
              <a:ahLst/>
              <a:cxnLst/>
              <a:rect l="l" t="t" r="r" b="b"/>
              <a:pathLst>
                <a:path w="401319" h="401319">
                  <a:moveTo>
                    <a:pt x="200545" y="0"/>
                  </a:moveTo>
                  <a:lnTo>
                    <a:pt x="154562" y="5296"/>
                  </a:lnTo>
                  <a:lnTo>
                    <a:pt x="112351" y="20383"/>
                  </a:lnTo>
                  <a:lnTo>
                    <a:pt x="75115" y="44058"/>
                  </a:lnTo>
                  <a:lnTo>
                    <a:pt x="44058" y="75115"/>
                  </a:lnTo>
                  <a:lnTo>
                    <a:pt x="20383" y="112351"/>
                  </a:lnTo>
                  <a:lnTo>
                    <a:pt x="5296" y="154562"/>
                  </a:lnTo>
                  <a:lnTo>
                    <a:pt x="0" y="200545"/>
                  </a:lnTo>
                  <a:lnTo>
                    <a:pt x="5296" y="246528"/>
                  </a:lnTo>
                  <a:lnTo>
                    <a:pt x="20383" y="288739"/>
                  </a:lnTo>
                  <a:lnTo>
                    <a:pt x="44058" y="325976"/>
                  </a:lnTo>
                  <a:lnTo>
                    <a:pt x="75115" y="357033"/>
                  </a:lnTo>
                  <a:lnTo>
                    <a:pt x="112351" y="380707"/>
                  </a:lnTo>
                  <a:lnTo>
                    <a:pt x="154562" y="395794"/>
                  </a:lnTo>
                  <a:lnTo>
                    <a:pt x="200545" y="401091"/>
                  </a:lnTo>
                  <a:lnTo>
                    <a:pt x="246528" y="395794"/>
                  </a:lnTo>
                  <a:lnTo>
                    <a:pt x="288739" y="380707"/>
                  </a:lnTo>
                  <a:lnTo>
                    <a:pt x="325976" y="357033"/>
                  </a:lnTo>
                  <a:lnTo>
                    <a:pt x="357033" y="325976"/>
                  </a:lnTo>
                  <a:lnTo>
                    <a:pt x="380707" y="288739"/>
                  </a:lnTo>
                  <a:lnTo>
                    <a:pt x="395794" y="246528"/>
                  </a:lnTo>
                  <a:lnTo>
                    <a:pt x="401091" y="200545"/>
                  </a:lnTo>
                  <a:lnTo>
                    <a:pt x="395794" y="154562"/>
                  </a:lnTo>
                  <a:lnTo>
                    <a:pt x="380707" y="112351"/>
                  </a:lnTo>
                  <a:lnTo>
                    <a:pt x="357033" y="75115"/>
                  </a:lnTo>
                  <a:lnTo>
                    <a:pt x="325976" y="44058"/>
                  </a:lnTo>
                  <a:lnTo>
                    <a:pt x="288739" y="20383"/>
                  </a:lnTo>
                  <a:lnTo>
                    <a:pt x="246528" y="5296"/>
                  </a:lnTo>
                  <a:lnTo>
                    <a:pt x="200545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6" name="object 6"/>
            <p:cNvSpPr/>
            <p:nvPr/>
          </p:nvSpPr>
          <p:spPr>
            <a:xfrm>
              <a:off x="657367" y="2617824"/>
              <a:ext cx="190500" cy="120650"/>
            </a:xfrm>
            <a:custGeom>
              <a:avLst/>
              <a:gdLst/>
              <a:ahLst/>
              <a:cxnLst/>
              <a:rect l="l" t="t" r="r" b="b"/>
              <a:pathLst>
                <a:path w="190500" h="120650">
                  <a:moveTo>
                    <a:pt x="190461" y="0"/>
                  </a:moveTo>
                  <a:lnTo>
                    <a:pt x="0" y="54838"/>
                  </a:lnTo>
                  <a:lnTo>
                    <a:pt x="67221" y="120649"/>
                  </a:lnTo>
                  <a:lnTo>
                    <a:pt x="190461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7" name="object 7"/>
            <p:cNvSpPr/>
            <p:nvPr/>
          </p:nvSpPr>
          <p:spPr>
            <a:xfrm>
              <a:off x="657367" y="2617824"/>
              <a:ext cx="190500" cy="120650"/>
            </a:xfrm>
            <a:custGeom>
              <a:avLst/>
              <a:gdLst/>
              <a:ahLst/>
              <a:cxnLst/>
              <a:rect l="l" t="t" r="r" b="b"/>
              <a:pathLst>
                <a:path w="190500" h="120650">
                  <a:moveTo>
                    <a:pt x="0" y="54838"/>
                  </a:moveTo>
                  <a:lnTo>
                    <a:pt x="67221" y="120649"/>
                  </a:lnTo>
                  <a:lnTo>
                    <a:pt x="190461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800"/>
            </a:p>
          </p:txBody>
        </p:sp>
      </p:grpSp>
      <p:sp>
        <p:nvSpPr>
          <p:cNvPr id="8" name="object 8"/>
          <p:cNvSpPr/>
          <p:nvPr/>
        </p:nvSpPr>
        <p:spPr>
          <a:xfrm>
            <a:off x="1080282" y="2025473"/>
            <a:ext cx="3543300" cy="194310"/>
          </a:xfrm>
          <a:custGeom>
            <a:avLst/>
            <a:gdLst/>
            <a:ahLst/>
            <a:cxnLst/>
            <a:rect l="l" t="t" r="r" b="b"/>
            <a:pathLst>
              <a:path w="3543300" h="194310">
                <a:moveTo>
                  <a:pt x="3542880" y="0"/>
                </a:moveTo>
                <a:lnTo>
                  <a:pt x="0" y="0"/>
                </a:lnTo>
                <a:lnTo>
                  <a:pt x="0" y="193941"/>
                </a:lnTo>
                <a:lnTo>
                  <a:pt x="3542880" y="193941"/>
                </a:lnTo>
                <a:lnTo>
                  <a:pt x="354288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9" name="object 9"/>
          <p:cNvSpPr txBox="1"/>
          <p:nvPr/>
        </p:nvSpPr>
        <p:spPr>
          <a:xfrm>
            <a:off x="541466" y="2467800"/>
            <a:ext cx="3788410" cy="23129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85" dirty="0">
                <a:solidFill>
                  <a:srgbClr val="4E9C57"/>
                </a:solidFill>
                <a:latin typeface="Calibri"/>
                <a:cs typeface="Calibri"/>
              </a:rPr>
              <a:t>Vaginal</a:t>
            </a:r>
            <a:r>
              <a:rPr sz="2000" b="1" spc="4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4E9C57"/>
                </a:solidFill>
                <a:latin typeface="Calibri"/>
                <a:cs typeface="Calibri"/>
              </a:rPr>
              <a:t>preparation</a:t>
            </a:r>
            <a:endParaRPr sz="2000"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  <a:spcBef>
                <a:spcPts val="1130"/>
              </a:spcBef>
            </a:pP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caesarean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section,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routine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31F20"/>
                </a:solidFill>
                <a:latin typeface="Calibri"/>
                <a:cs typeface="Calibri"/>
              </a:rPr>
              <a:t>vaginal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preparation</a:t>
            </a:r>
            <a:r>
              <a:rPr sz="20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lang="en-GB" sz="2000" spc="70" dirty="0">
                <a:solidFill>
                  <a:srgbClr val="231F20"/>
                </a:solidFill>
                <a:latin typeface="Calibri"/>
                <a:cs typeface="Calibri"/>
              </a:rPr>
              <a:t>performed using any concentration of either aqueous chlorhexidine or </a:t>
            </a:r>
            <a:r>
              <a:rPr lang="en-GB" sz="2000" spc="70">
                <a:solidFill>
                  <a:srgbClr val="231F20"/>
                </a:solidFill>
                <a:latin typeface="Calibri"/>
                <a:cs typeface="Calibri"/>
              </a:rPr>
              <a:t>povidone-iodine solution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280907" y="1925176"/>
            <a:ext cx="401320" cy="401320"/>
            <a:chOff x="5278296" y="2477574"/>
            <a:chExt cx="401320" cy="401320"/>
          </a:xfrm>
        </p:grpSpPr>
        <p:sp>
          <p:nvSpPr>
            <p:cNvPr id="11" name="object 11"/>
            <p:cNvSpPr/>
            <p:nvPr/>
          </p:nvSpPr>
          <p:spPr>
            <a:xfrm>
              <a:off x="5278296" y="2477574"/>
              <a:ext cx="401320" cy="401320"/>
            </a:xfrm>
            <a:custGeom>
              <a:avLst/>
              <a:gdLst/>
              <a:ahLst/>
              <a:cxnLst/>
              <a:rect l="l" t="t" r="r" b="b"/>
              <a:pathLst>
                <a:path w="401320" h="401319">
                  <a:moveTo>
                    <a:pt x="200545" y="0"/>
                  </a:moveTo>
                  <a:lnTo>
                    <a:pt x="154562" y="5296"/>
                  </a:lnTo>
                  <a:lnTo>
                    <a:pt x="112351" y="20383"/>
                  </a:lnTo>
                  <a:lnTo>
                    <a:pt x="75115" y="44058"/>
                  </a:lnTo>
                  <a:lnTo>
                    <a:pt x="44058" y="75115"/>
                  </a:lnTo>
                  <a:lnTo>
                    <a:pt x="20383" y="112351"/>
                  </a:lnTo>
                  <a:lnTo>
                    <a:pt x="5296" y="154562"/>
                  </a:lnTo>
                  <a:lnTo>
                    <a:pt x="0" y="200545"/>
                  </a:lnTo>
                  <a:lnTo>
                    <a:pt x="5296" y="246528"/>
                  </a:lnTo>
                  <a:lnTo>
                    <a:pt x="20383" y="288739"/>
                  </a:lnTo>
                  <a:lnTo>
                    <a:pt x="44058" y="325976"/>
                  </a:lnTo>
                  <a:lnTo>
                    <a:pt x="75115" y="357033"/>
                  </a:lnTo>
                  <a:lnTo>
                    <a:pt x="112351" y="380707"/>
                  </a:lnTo>
                  <a:lnTo>
                    <a:pt x="154562" y="395794"/>
                  </a:lnTo>
                  <a:lnTo>
                    <a:pt x="200545" y="401091"/>
                  </a:lnTo>
                  <a:lnTo>
                    <a:pt x="246528" y="395794"/>
                  </a:lnTo>
                  <a:lnTo>
                    <a:pt x="288739" y="380707"/>
                  </a:lnTo>
                  <a:lnTo>
                    <a:pt x="325976" y="357033"/>
                  </a:lnTo>
                  <a:lnTo>
                    <a:pt x="357033" y="325976"/>
                  </a:lnTo>
                  <a:lnTo>
                    <a:pt x="380707" y="288739"/>
                  </a:lnTo>
                  <a:lnTo>
                    <a:pt x="395794" y="246528"/>
                  </a:lnTo>
                  <a:lnTo>
                    <a:pt x="401091" y="200545"/>
                  </a:lnTo>
                  <a:lnTo>
                    <a:pt x="395794" y="154562"/>
                  </a:lnTo>
                  <a:lnTo>
                    <a:pt x="380707" y="112351"/>
                  </a:lnTo>
                  <a:lnTo>
                    <a:pt x="357033" y="75115"/>
                  </a:lnTo>
                  <a:lnTo>
                    <a:pt x="325976" y="44058"/>
                  </a:lnTo>
                  <a:lnTo>
                    <a:pt x="288739" y="20383"/>
                  </a:lnTo>
                  <a:lnTo>
                    <a:pt x="246528" y="5296"/>
                  </a:lnTo>
                  <a:lnTo>
                    <a:pt x="200545" y="0"/>
                  </a:lnTo>
                  <a:close/>
                </a:path>
              </a:pathLst>
            </a:custGeom>
            <a:solidFill>
              <a:srgbClr val="BD2025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12" name="object 12"/>
            <p:cNvSpPr/>
            <p:nvPr/>
          </p:nvSpPr>
          <p:spPr>
            <a:xfrm>
              <a:off x="5406842" y="2606161"/>
              <a:ext cx="144145" cy="144145"/>
            </a:xfrm>
            <a:custGeom>
              <a:avLst/>
              <a:gdLst/>
              <a:ahLst/>
              <a:cxnLst/>
              <a:rect l="l" t="t" r="r" b="b"/>
              <a:pathLst>
                <a:path w="144145" h="144144">
                  <a:moveTo>
                    <a:pt x="0" y="0"/>
                  </a:moveTo>
                  <a:lnTo>
                    <a:pt x="144005" y="143992"/>
                  </a:lnTo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13" name="object 13"/>
            <p:cNvSpPr/>
            <p:nvPr/>
          </p:nvSpPr>
          <p:spPr>
            <a:xfrm>
              <a:off x="5406850" y="2606133"/>
              <a:ext cx="144145" cy="144145"/>
            </a:xfrm>
            <a:custGeom>
              <a:avLst/>
              <a:gdLst/>
              <a:ahLst/>
              <a:cxnLst/>
              <a:rect l="l" t="t" r="r" b="b"/>
              <a:pathLst>
                <a:path w="144145" h="144144">
                  <a:moveTo>
                    <a:pt x="0" y="144005"/>
                  </a:moveTo>
                  <a:lnTo>
                    <a:pt x="143992" y="0"/>
                  </a:lnTo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800"/>
            </a:p>
          </p:txBody>
        </p:sp>
      </p:grpSp>
      <p:sp>
        <p:nvSpPr>
          <p:cNvPr id="14" name="object 14"/>
          <p:cNvSpPr/>
          <p:nvPr/>
        </p:nvSpPr>
        <p:spPr>
          <a:xfrm>
            <a:off x="5806523" y="2025473"/>
            <a:ext cx="3543300" cy="200660"/>
          </a:xfrm>
          <a:custGeom>
            <a:avLst/>
            <a:gdLst/>
            <a:ahLst/>
            <a:cxnLst/>
            <a:rect l="l" t="t" r="r" b="b"/>
            <a:pathLst>
              <a:path w="3543300" h="200660">
                <a:moveTo>
                  <a:pt x="3542880" y="0"/>
                </a:moveTo>
                <a:lnTo>
                  <a:pt x="0" y="0"/>
                </a:lnTo>
                <a:lnTo>
                  <a:pt x="0" y="200533"/>
                </a:lnTo>
                <a:lnTo>
                  <a:pt x="3542880" y="200533"/>
                </a:lnTo>
                <a:lnTo>
                  <a:pt x="3542880" y="0"/>
                </a:lnTo>
                <a:close/>
              </a:path>
            </a:pathLst>
          </a:custGeom>
          <a:solidFill>
            <a:srgbClr val="BD2025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5" name="object 15"/>
          <p:cNvSpPr txBox="1"/>
          <p:nvPr/>
        </p:nvSpPr>
        <p:spPr>
          <a:xfrm>
            <a:off x="5268211" y="2467800"/>
            <a:ext cx="3672840" cy="19502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95" dirty="0">
                <a:solidFill>
                  <a:srgbClr val="BD2025"/>
                </a:solidFill>
                <a:latin typeface="Calibri"/>
                <a:cs typeface="Calibri"/>
              </a:rPr>
              <a:t>Shaving</a:t>
            </a:r>
            <a:endParaRPr sz="200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  <a:spcBef>
                <a:spcPts val="1215"/>
              </a:spcBef>
            </a:pPr>
            <a:r>
              <a:rPr sz="2000" spc="10" dirty="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BB0003"/>
                </a:solidFill>
                <a:latin typeface="Calibri"/>
                <a:cs typeface="Calibri"/>
              </a:rPr>
              <a:t>NOT</a:t>
            </a:r>
            <a:r>
              <a:rPr sz="2000" b="1" spc="8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recommended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" dirty="0">
                <a:solidFill>
                  <a:srgbClr val="231F20"/>
                </a:solidFill>
                <a:latin typeface="Calibri"/>
                <a:cs typeface="Calibri"/>
              </a:rPr>
              <a:t>routinely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shave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pubic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area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vaginal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birth </a:t>
            </a:r>
            <a:r>
              <a:rPr sz="2000" spc="-25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caesarean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section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54608" y="5537377"/>
            <a:ext cx="1336040" cy="374015"/>
            <a:chOff x="554608" y="5537377"/>
            <a:chExt cx="1336040" cy="374015"/>
          </a:xfrm>
        </p:grpSpPr>
        <p:sp>
          <p:nvSpPr>
            <p:cNvPr id="17" name="object 17"/>
            <p:cNvSpPr/>
            <p:nvPr/>
          </p:nvSpPr>
          <p:spPr>
            <a:xfrm>
              <a:off x="554608" y="5537377"/>
              <a:ext cx="1336040" cy="374015"/>
            </a:xfrm>
            <a:custGeom>
              <a:avLst/>
              <a:gdLst/>
              <a:ahLst/>
              <a:cxnLst/>
              <a:rect l="l" t="t" r="r" b="b"/>
              <a:pathLst>
                <a:path w="1336039" h="374014">
                  <a:moveTo>
                    <a:pt x="1335659" y="0"/>
                  </a:moveTo>
                  <a:lnTo>
                    <a:pt x="0" y="0"/>
                  </a:lnTo>
                  <a:lnTo>
                    <a:pt x="0" y="373608"/>
                  </a:lnTo>
                  <a:lnTo>
                    <a:pt x="1335659" y="373608"/>
                  </a:lnTo>
                  <a:lnTo>
                    <a:pt x="1335659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18" name="object 18"/>
            <p:cNvSpPr/>
            <p:nvPr/>
          </p:nvSpPr>
          <p:spPr>
            <a:xfrm>
              <a:off x="834919" y="5665485"/>
              <a:ext cx="107314" cy="117475"/>
            </a:xfrm>
            <a:custGeom>
              <a:avLst/>
              <a:gdLst/>
              <a:ahLst/>
              <a:cxnLst/>
              <a:rect l="l" t="t" r="r" b="b"/>
              <a:pathLst>
                <a:path w="107315" h="117475">
                  <a:moveTo>
                    <a:pt x="0" y="0"/>
                  </a:moveTo>
                  <a:lnTo>
                    <a:pt x="0" y="117411"/>
                  </a:lnTo>
                  <a:lnTo>
                    <a:pt x="107226" y="58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554608" y="5537377"/>
            <a:ext cx="1336040" cy="366766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621665">
              <a:lnSpc>
                <a:spcPct val="100000"/>
              </a:lnSpc>
              <a:spcBef>
                <a:spcPts val="459"/>
              </a:spcBef>
            </a:pPr>
            <a:r>
              <a:rPr sz="2000" spc="60" dirty="0">
                <a:solidFill>
                  <a:srgbClr val="FFFFFF"/>
                </a:solidFill>
                <a:latin typeface="Calibri"/>
                <a:cs typeface="Calibri"/>
              </a:rPr>
              <a:t>Note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169311" y="5577156"/>
            <a:ext cx="558736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We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must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always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follow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WHO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MOH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recommendations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0117135" y="1088934"/>
            <a:ext cx="273685" cy="556323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Clinical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0" dirty="0">
                <a:solidFill>
                  <a:srgbClr val="4E9C57"/>
                </a:solidFill>
                <a:latin typeface="Calibri"/>
                <a:cs typeface="Calibri"/>
              </a:rPr>
              <a:t>practices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that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improve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safety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time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4E9C57"/>
                </a:solidFill>
                <a:latin typeface="Calibri"/>
                <a:cs typeface="Calibri"/>
              </a:rPr>
              <a:t>delivery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0099529" y="512943"/>
            <a:ext cx="19494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70" dirty="0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679999" y="7139242"/>
            <a:ext cx="3204210" cy="0"/>
          </a:xfrm>
          <a:custGeom>
            <a:avLst/>
            <a:gdLst/>
            <a:ahLst/>
            <a:cxnLst/>
            <a:rect l="l" t="t" r="r" b="b"/>
            <a:pathLst>
              <a:path w="3204209">
                <a:moveTo>
                  <a:pt x="0" y="0"/>
                </a:moveTo>
                <a:lnTo>
                  <a:pt x="3203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8" name="object 2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0" name="object 30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1" name="object 31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4" name="object 3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355" y="498852"/>
            <a:ext cx="5698490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20" dirty="0"/>
              <a:t>Clinical</a:t>
            </a:r>
            <a:r>
              <a:rPr spc="45" dirty="0"/>
              <a:t> </a:t>
            </a:r>
            <a:r>
              <a:rPr spc="300" dirty="0"/>
              <a:t>practices</a:t>
            </a:r>
            <a:r>
              <a:rPr spc="45" dirty="0"/>
              <a:t> </a:t>
            </a:r>
            <a:r>
              <a:rPr spc="210" dirty="0"/>
              <a:t>that</a:t>
            </a:r>
            <a:r>
              <a:rPr spc="50" dirty="0"/>
              <a:t> </a:t>
            </a:r>
            <a:r>
              <a:rPr spc="185" dirty="0"/>
              <a:t>improve </a:t>
            </a:r>
            <a:r>
              <a:rPr spc="245" dirty="0"/>
              <a:t>safety</a:t>
            </a:r>
            <a:r>
              <a:rPr spc="45" dirty="0"/>
              <a:t> </a:t>
            </a:r>
            <a:r>
              <a:rPr spc="220" dirty="0"/>
              <a:t>at</a:t>
            </a:r>
            <a:r>
              <a:rPr spc="45" dirty="0"/>
              <a:t> </a:t>
            </a:r>
            <a:r>
              <a:rPr spc="235" dirty="0"/>
              <a:t>the</a:t>
            </a:r>
            <a:r>
              <a:rPr spc="45" dirty="0"/>
              <a:t> </a:t>
            </a:r>
            <a:r>
              <a:rPr spc="225" dirty="0"/>
              <a:t>time</a:t>
            </a:r>
            <a:r>
              <a:rPr spc="50" dirty="0"/>
              <a:t> </a:t>
            </a:r>
            <a:r>
              <a:rPr spc="150" dirty="0"/>
              <a:t>of</a:t>
            </a:r>
            <a:r>
              <a:rPr spc="45" dirty="0"/>
              <a:t> </a:t>
            </a:r>
            <a:r>
              <a:rPr spc="185" dirty="0"/>
              <a:t>delivery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3238" y="2826408"/>
            <a:ext cx="3761740" cy="23129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10" dirty="0">
                <a:solidFill>
                  <a:srgbClr val="4E9C57"/>
                </a:solidFill>
                <a:latin typeface="Calibri"/>
                <a:cs typeface="Calibri"/>
              </a:rPr>
              <a:t>Skin</a:t>
            </a:r>
            <a:r>
              <a:rPr sz="20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4E9C57"/>
                </a:solidFill>
                <a:latin typeface="Calibri"/>
                <a:cs typeface="Calibri"/>
              </a:rPr>
              <a:t>cleansing</a:t>
            </a:r>
            <a:endParaRPr sz="2000"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  <a:spcBef>
                <a:spcPts val="1130"/>
              </a:spcBef>
            </a:pP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2000" spc="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caesarean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section,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abdominal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31F20"/>
                </a:solidFill>
                <a:latin typeface="Calibri"/>
                <a:cs typeface="Calibri"/>
              </a:rPr>
              <a:t>skin </a:t>
            </a:r>
            <a:r>
              <a:rPr sz="2000" b="1" spc="80" dirty="0">
                <a:solidFill>
                  <a:srgbClr val="4E9C57"/>
                </a:solidFill>
                <a:latin typeface="Calibri"/>
                <a:cs typeface="Calibri"/>
              </a:rPr>
              <a:t>MUST</a:t>
            </a:r>
            <a:r>
              <a:rPr sz="2000" b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also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prepared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alcohol-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based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chlorhexidine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povidone-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iodine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solution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98494" y="2821820"/>
            <a:ext cx="4091304" cy="2325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">
              <a:lnSpc>
                <a:spcPct val="100000"/>
              </a:lnSpc>
              <a:spcBef>
                <a:spcPts val="100"/>
              </a:spcBef>
            </a:pPr>
            <a:r>
              <a:rPr sz="2000" b="1" spc="105" dirty="0">
                <a:solidFill>
                  <a:srgbClr val="BD2025"/>
                </a:solidFill>
                <a:latin typeface="Calibri"/>
                <a:cs typeface="Calibri"/>
              </a:rPr>
              <a:t>Limit</a:t>
            </a:r>
            <a:r>
              <a:rPr sz="2000" b="1" spc="15" dirty="0">
                <a:solidFill>
                  <a:srgbClr val="BD2025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BD2025"/>
                </a:solidFill>
                <a:latin typeface="Calibri"/>
                <a:cs typeface="Calibri"/>
              </a:rPr>
              <a:t>examinations</a:t>
            </a:r>
            <a:endParaRPr sz="2000"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  <a:spcBef>
                <a:spcPts val="1165"/>
              </a:spcBef>
            </a:pPr>
            <a:r>
              <a:rPr sz="2000" b="1" spc="50" dirty="0">
                <a:solidFill>
                  <a:srgbClr val="BB0003"/>
                </a:solidFill>
                <a:latin typeface="Calibri"/>
                <a:cs typeface="Calibri"/>
              </a:rPr>
              <a:t>LIMIT</a:t>
            </a:r>
            <a:r>
              <a:rPr sz="2000" b="1" spc="8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routine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vaginal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assessments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31F20"/>
                </a:solidFill>
                <a:latin typeface="Calibri"/>
                <a:cs typeface="Calibri"/>
              </a:rPr>
              <a:t>first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active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stage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labour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-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20" dirty="0">
                <a:solidFill>
                  <a:srgbClr val="BB0003"/>
                </a:solidFill>
                <a:latin typeface="Calibri"/>
                <a:cs typeface="Calibri"/>
              </a:rPr>
              <a:t>NO</a:t>
            </a:r>
            <a:r>
              <a:rPr sz="2000" b="1" spc="-1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BB0003"/>
                </a:solidFill>
                <a:latin typeface="Calibri"/>
                <a:cs typeface="Calibri"/>
              </a:rPr>
              <a:t>MORE</a:t>
            </a:r>
            <a:r>
              <a:rPr sz="2000" b="1" spc="-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BB0003"/>
                </a:solidFill>
                <a:latin typeface="Calibri"/>
                <a:cs typeface="Calibri"/>
              </a:rPr>
              <a:t>THAN</a:t>
            </a:r>
            <a:r>
              <a:rPr sz="2000" b="1" spc="3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every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four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hours,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unless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there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a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clinical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31F20"/>
                </a:solidFill>
                <a:latin typeface="Calibri"/>
                <a:cs typeface="Calibri"/>
              </a:rPr>
              <a:t>indication</a:t>
            </a:r>
            <a:r>
              <a:rPr sz="2000" spc="5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do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so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54607" y="2287380"/>
            <a:ext cx="3543300" cy="200660"/>
          </a:xfrm>
          <a:custGeom>
            <a:avLst/>
            <a:gdLst/>
            <a:ahLst/>
            <a:cxnLst/>
            <a:rect l="l" t="t" r="r" b="b"/>
            <a:pathLst>
              <a:path w="3543300" h="200660">
                <a:moveTo>
                  <a:pt x="3542880" y="0"/>
                </a:moveTo>
                <a:lnTo>
                  <a:pt x="0" y="0"/>
                </a:lnTo>
                <a:lnTo>
                  <a:pt x="0" y="200533"/>
                </a:lnTo>
                <a:lnTo>
                  <a:pt x="3542880" y="200533"/>
                </a:lnTo>
                <a:lnTo>
                  <a:pt x="3542880" y="0"/>
                </a:lnTo>
                <a:close/>
              </a:path>
            </a:pathLst>
          </a:custGeom>
          <a:solidFill>
            <a:srgbClr val="4E994D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7" name="object 7"/>
          <p:cNvSpPr/>
          <p:nvPr/>
        </p:nvSpPr>
        <p:spPr>
          <a:xfrm>
            <a:off x="5928664" y="2286949"/>
            <a:ext cx="3543300" cy="200660"/>
          </a:xfrm>
          <a:custGeom>
            <a:avLst/>
            <a:gdLst/>
            <a:ahLst/>
            <a:cxnLst/>
            <a:rect l="l" t="t" r="r" b="b"/>
            <a:pathLst>
              <a:path w="3543300" h="200660">
                <a:moveTo>
                  <a:pt x="3542880" y="0"/>
                </a:moveTo>
                <a:lnTo>
                  <a:pt x="0" y="0"/>
                </a:lnTo>
                <a:lnTo>
                  <a:pt x="0" y="200533"/>
                </a:lnTo>
                <a:lnTo>
                  <a:pt x="3542880" y="200533"/>
                </a:lnTo>
                <a:lnTo>
                  <a:pt x="3542880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grpSp>
        <p:nvGrpSpPr>
          <p:cNvPr id="8" name="object 8"/>
          <p:cNvGrpSpPr/>
          <p:nvPr/>
        </p:nvGrpSpPr>
        <p:grpSpPr>
          <a:xfrm>
            <a:off x="5418065" y="2190082"/>
            <a:ext cx="394335" cy="394335"/>
            <a:chOff x="5428860" y="2725200"/>
            <a:chExt cx="394335" cy="394335"/>
          </a:xfrm>
        </p:grpSpPr>
        <p:sp>
          <p:nvSpPr>
            <p:cNvPr id="9" name="object 9"/>
            <p:cNvSpPr/>
            <p:nvPr/>
          </p:nvSpPr>
          <p:spPr>
            <a:xfrm>
              <a:off x="5428860" y="2725200"/>
              <a:ext cx="394335" cy="394335"/>
            </a:xfrm>
            <a:custGeom>
              <a:avLst/>
              <a:gdLst/>
              <a:ahLst/>
              <a:cxnLst/>
              <a:rect l="l" t="t" r="r" b="b"/>
              <a:pathLst>
                <a:path w="394335" h="394335">
                  <a:moveTo>
                    <a:pt x="197103" y="0"/>
                  </a:moveTo>
                  <a:lnTo>
                    <a:pt x="151907" y="5206"/>
                  </a:lnTo>
                  <a:lnTo>
                    <a:pt x="110419" y="20035"/>
                  </a:lnTo>
                  <a:lnTo>
                    <a:pt x="73822" y="43304"/>
                  </a:lnTo>
                  <a:lnTo>
                    <a:pt x="43299" y="73830"/>
                  </a:lnTo>
                  <a:lnTo>
                    <a:pt x="20032" y="110429"/>
                  </a:lnTo>
                  <a:lnTo>
                    <a:pt x="5205" y="151919"/>
                  </a:lnTo>
                  <a:lnTo>
                    <a:pt x="0" y="197116"/>
                  </a:lnTo>
                  <a:lnTo>
                    <a:pt x="5205" y="242309"/>
                  </a:lnTo>
                  <a:lnTo>
                    <a:pt x="20032" y="283795"/>
                  </a:lnTo>
                  <a:lnTo>
                    <a:pt x="43299" y="320392"/>
                  </a:lnTo>
                  <a:lnTo>
                    <a:pt x="73822" y="350917"/>
                  </a:lnTo>
                  <a:lnTo>
                    <a:pt x="110419" y="374185"/>
                  </a:lnTo>
                  <a:lnTo>
                    <a:pt x="151907" y="389014"/>
                  </a:lnTo>
                  <a:lnTo>
                    <a:pt x="197103" y="394220"/>
                  </a:lnTo>
                  <a:lnTo>
                    <a:pt x="242300" y="389014"/>
                  </a:lnTo>
                  <a:lnTo>
                    <a:pt x="283788" y="374185"/>
                  </a:lnTo>
                  <a:lnTo>
                    <a:pt x="320385" y="350917"/>
                  </a:lnTo>
                  <a:lnTo>
                    <a:pt x="350908" y="320392"/>
                  </a:lnTo>
                  <a:lnTo>
                    <a:pt x="374175" y="283795"/>
                  </a:lnTo>
                  <a:lnTo>
                    <a:pt x="389002" y="242309"/>
                  </a:lnTo>
                  <a:lnTo>
                    <a:pt x="394207" y="197116"/>
                  </a:lnTo>
                  <a:lnTo>
                    <a:pt x="389002" y="151919"/>
                  </a:lnTo>
                  <a:lnTo>
                    <a:pt x="374175" y="110429"/>
                  </a:lnTo>
                  <a:lnTo>
                    <a:pt x="350908" y="73830"/>
                  </a:lnTo>
                  <a:lnTo>
                    <a:pt x="320385" y="43304"/>
                  </a:lnTo>
                  <a:lnTo>
                    <a:pt x="283788" y="20035"/>
                  </a:lnTo>
                  <a:lnTo>
                    <a:pt x="242300" y="5206"/>
                  </a:lnTo>
                  <a:lnTo>
                    <a:pt x="197103" y="0"/>
                  </a:lnTo>
                  <a:close/>
                </a:path>
              </a:pathLst>
            </a:custGeom>
            <a:solidFill>
              <a:srgbClr val="BB0003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10" name="object 10"/>
            <p:cNvSpPr/>
            <p:nvPr/>
          </p:nvSpPr>
          <p:spPr>
            <a:xfrm>
              <a:off x="5553963" y="2850339"/>
              <a:ext cx="144145" cy="144145"/>
            </a:xfrm>
            <a:custGeom>
              <a:avLst/>
              <a:gdLst/>
              <a:ahLst/>
              <a:cxnLst/>
              <a:rect l="l" t="t" r="r" b="b"/>
              <a:pathLst>
                <a:path w="144145" h="144144">
                  <a:moveTo>
                    <a:pt x="0" y="0"/>
                  </a:moveTo>
                  <a:lnTo>
                    <a:pt x="144005" y="143992"/>
                  </a:lnTo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11" name="object 11"/>
            <p:cNvSpPr/>
            <p:nvPr/>
          </p:nvSpPr>
          <p:spPr>
            <a:xfrm>
              <a:off x="5553967" y="2850327"/>
              <a:ext cx="144145" cy="144145"/>
            </a:xfrm>
            <a:custGeom>
              <a:avLst/>
              <a:gdLst/>
              <a:ahLst/>
              <a:cxnLst/>
              <a:rect l="l" t="t" r="r" b="b"/>
              <a:pathLst>
                <a:path w="144145" h="144144">
                  <a:moveTo>
                    <a:pt x="0" y="144005"/>
                  </a:moveTo>
                  <a:lnTo>
                    <a:pt x="143992" y="0"/>
                  </a:lnTo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800"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528998" y="2190082"/>
            <a:ext cx="394335" cy="394335"/>
            <a:chOff x="539793" y="2725200"/>
            <a:chExt cx="394335" cy="394335"/>
          </a:xfrm>
        </p:grpSpPr>
        <p:sp>
          <p:nvSpPr>
            <p:cNvPr id="13" name="object 13"/>
            <p:cNvSpPr/>
            <p:nvPr/>
          </p:nvSpPr>
          <p:spPr>
            <a:xfrm>
              <a:off x="539793" y="2725200"/>
              <a:ext cx="394335" cy="394335"/>
            </a:xfrm>
            <a:custGeom>
              <a:avLst/>
              <a:gdLst/>
              <a:ahLst/>
              <a:cxnLst/>
              <a:rect l="l" t="t" r="r" b="b"/>
              <a:pathLst>
                <a:path w="394334" h="394335">
                  <a:moveTo>
                    <a:pt x="197104" y="0"/>
                  </a:moveTo>
                  <a:lnTo>
                    <a:pt x="151907" y="5206"/>
                  </a:lnTo>
                  <a:lnTo>
                    <a:pt x="110419" y="20035"/>
                  </a:lnTo>
                  <a:lnTo>
                    <a:pt x="73822" y="43304"/>
                  </a:lnTo>
                  <a:lnTo>
                    <a:pt x="43299" y="73830"/>
                  </a:lnTo>
                  <a:lnTo>
                    <a:pt x="20032" y="110429"/>
                  </a:lnTo>
                  <a:lnTo>
                    <a:pt x="5205" y="151919"/>
                  </a:lnTo>
                  <a:lnTo>
                    <a:pt x="0" y="197116"/>
                  </a:lnTo>
                  <a:lnTo>
                    <a:pt x="5205" y="242309"/>
                  </a:lnTo>
                  <a:lnTo>
                    <a:pt x="20032" y="283795"/>
                  </a:lnTo>
                  <a:lnTo>
                    <a:pt x="43299" y="320392"/>
                  </a:lnTo>
                  <a:lnTo>
                    <a:pt x="73822" y="350917"/>
                  </a:lnTo>
                  <a:lnTo>
                    <a:pt x="110419" y="374185"/>
                  </a:lnTo>
                  <a:lnTo>
                    <a:pt x="151907" y="389014"/>
                  </a:lnTo>
                  <a:lnTo>
                    <a:pt x="197104" y="394220"/>
                  </a:lnTo>
                  <a:lnTo>
                    <a:pt x="242300" y="389014"/>
                  </a:lnTo>
                  <a:lnTo>
                    <a:pt x="283788" y="374185"/>
                  </a:lnTo>
                  <a:lnTo>
                    <a:pt x="320385" y="350917"/>
                  </a:lnTo>
                  <a:lnTo>
                    <a:pt x="350908" y="320392"/>
                  </a:lnTo>
                  <a:lnTo>
                    <a:pt x="374175" y="283795"/>
                  </a:lnTo>
                  <a:lnTo>
                    <a:pt x="389002" y="242309"/>
                  </a:lnTo>
                  <a:lnTo>
                    <a:pt x="394208" y="197116"/>
                  </a:lnTo>
                  <a:lnTo>
                    <a:pt x="389002" y="151919"/>
                  </a:lnTo>
                  <a:lnTo>
                    <a:pt x="374175" y="110429"/>
                  </a:lnTo>
                  <a:lnTo>
                    <a:pt x="350908" y="73830"/>
                  </a:lnTo>
                  <a:lnTo>
                    <a:pt x="320385" y="43304"/>
                  </a:lnTo>
                  <a:lnTo>
                    <a:pt x="283788" y="20035"/>
                  </a:lnTo>
                  <a:lnTo>
                    <a:pt x="242300" y="5206"/>
                  </a:lnTo>
                  <a:lnTo>
                    <a:pt x="197104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14" name="object 14"/>
            <p:cNvSpPr/>
            <p:nvPr/>
          </p:nvSpPr>
          <p:spPr>
            <a:xfrm>
              <a:off x="641667" y="2871329"/>
              <a:ext cx="190500" cy="120650"/>
            </a:xfrm>
            <a:custGeom>
              <a:avLst/>
              <a:gdLst/>
              <a:ahLst/>
              <a:cxnLst/>
              <a:rect l="l" t="t" r="r" b="b"/>
              <a:pathLst>
                <a:path w="190500" h="120650">
                  <a:moveTo>
                    <a:pt x="190461" y="0"/>
                  </a:moveTo>
                  <a:lnTo>
                    <a:pt x="0" y="54838"/>
                  </a:lnTo>
                  <a:lnTo>
                    <a:pt x="67221" y="120649"/>
                  </a:lnTo>
                  <a:lnTo>
                    <a:pt x="190461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15" name="object 15"/>
            <p:cNvSpPr/>
            <p:nvPr/>
          </p:nvSpPr>
          <p:spPr>
            <a:xfrm>
              <a:off x="641667" y="2871329"/>
              <a:ext cx="190500" cy="120650"/>
            </a:xfrm>
            <a:custGeom>
              <a:avLst/>
              <a:gdLst/>
              <a:ahLst/>
              <a:cxnLst/>
              <a:rect l="l" t="t" r="r" b="b"/>
              <a:pathLst>
                <a:path w="190500" h="120650">
                  <a:moveTo>
                    <a:pt x="0" y="54838"/>
                  </a:moveTo>
                  <a:lnTo>
                    <a:pt x="67221" y="120649"/>
                  </a:lnTo>
                  <a:lnTo>
                    <a:pt x="190461" y="0"/>
                  </a:lnTo>
                </a:path>
              </a:pathLst>
            </a:custGeom>
            <a:ln w="258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800"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473029" y="5689735"/>
            <a:ext cx="1336040" cy="374015"/>
            <a:chOff x="542848" y="5289753"/>
            <a:chExt cx="1336040" cy="374015"/>
          </a:xfrm>
        </p:grpSpPr>
        <p:sp>
          <p:nvSpPr>
            <p:cNvPr id="17" name="object 17"/>
            <p:cNvSpPr/>
            <p:nvPr/>
          </p:nvSpPr>
          <p:spPr>
            <a:xfrm>
              <a:off x="542848" y="5289753"/>
              <a:ext cx="1336040" cy="374015"/>
            </a:xfrm>
            <a:custGeom>
              <a:avLst/>
              <a:gdLst/>
              <a:ahLst/>
              <a:cxnLst/>
              <a:rect l="l" t="t" r="r" b="b"/>
              <a:pathLst>
                <a:path w="1336039" h="374014">
                  <a:moveTo>
                    <a:pt x="1335658" y="0"/>
                  </a:moveTo>
                  <a:lnTo>
                    <a:pt x="0" y="0"/>
                  </a:lnTo>
                  <a:lnTo>
                    <a:pt x="0" y="373608"/>
                  </a:lnTo>
                  <a:lnTo>
                    <a:pt x="1335658" y="373608"/>
                  </a:lnTo>
                  <a:lnTo>
                    <a:pt x="1335658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  <p:sp>
          <p:nvSpPr>
            <p:cNvPr id="18" name="object 18"/>
            <p:cNvSpPr/>
            <p:nvPr/>
          </p:nvSpPr>
          <p:spPr>
            <a:xfrm>
              <a:off x="823149" y="5417856"/>
              <a:ext cx="107314" cy="117475"/>
            </a:xfrm>
            <a:custGeom>
              <a:avLst/>
              <a:gdLst/>
              <a:ahLst/>
              <a:cxnLst/>
              <a:rect l="l" t="t" r="r" b="b"/>
              <a:pathLst>
                <a:path w="107315" h="117475">
                  <a:moveTo>
                    <a:pt x="0" y="0"/>
                  </a:moveTo>
                  <a:lnTo>
                    <a:pt x="0" y="117411"/>
                  </a:lnTo>
                  <a:lnTo>
                    <a:pt x="107226" y="58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800"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73029" y="5689735"/>
            <a:ext cx="1336040" cy="366766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621665">
              <a:lnSpc>
                <a:spcPct val="100000"/>
              </a:lnSpc>
              <a:spcBef>
                <a:spcPts val="459"/>
              </a:spcBef>
            </a:pPr>
            <a:r>
              <a:rPr sz="2000" spc="60" dirty="0">
                <a:solidFill>
                  <a:srgbClr val="FFFFFF"/>
                </a:solidFill>
                <a:latin typeface="Calibri"/>
                <a:cs typeface="Calibri"/>
              </a:rPr>
              <a:t>Note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087725" y="5729511"/>
            <a:ext cx="558736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We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must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always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follow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4" dirty="0">
                <a:solidFill>
                  <a:srgbClr val="231F20"/>
                </a:solidFill>
                <a:latin typeface="Calibri"/>
                <a:cs typeface="Calibri"/>
              </a:rPr>
              <a:t>WHO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MOH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recommendations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0117135" y="1088934"/>
            <a:ext cx="273685" cy="556323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Clinical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0" dirty="0">
                <a:solidFill>
                  <a:srgbClr val="4E9C57"/>
                </a:solidFill>
                <a:latin typeface="Calibri"/>
                <a:cs typeface="Calibri"/>
              </a:rPr>
              <a:t>practices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that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improve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safety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time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4E9C57"/>
                </a:solidFill>
                <a:latin typeface="Calibri"/>
                <a:cs typeface="Calibri"/>
              </a:rPr>
              <a:t>delivery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0097910" y="512943"/>
            <a:ext cx="1987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5" dirty="0">
                <a:solidFill>
                  <a:srgbClr val="FFFFFF"/>
                </a:solidFill>
                <a:latin typeface="Calibri"/>
                <a:cs typeface="Calibri"/>
              </a:rPr>
              <a:t>14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679999" y="7139242"/>
            <a:ext cx="3204210" cy="0"/>
          </a:xfrm>
          <a:custGeom>
            <a:avLst/>
            <a:gdLst/>
            <a:ahLst/>
            <a:cxnLst/>
            <a:rect l="l" t="t" r="r" b="b"/>
            <a:pathLst>
              <a:path w="3204209">
                <a:moveTo>
                  <a:pt x="0" y="0"/>
                </a:moveTo>
                <a:lnTo>
                  <a:pt x="3203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8" name="object 2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0" name="object 30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1" name="object 31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4" name="object 3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24398" y="992134"/>
            <a:ext cx="4991669" cy="307299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130023" y="1682935"/>
            <a:ext cx="3536356" cy="14655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9800"/>
              </a:lnSpc>
              <a:spcBef>
                <a:spcPts val="100"/>
              </a:spcBef>
            </a:pP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75" dirty="0">
                <a:solidFill>
                  <a:srgbClr val="4E9C57"/>
                </a:solidFill>
                <a:latin typeface="Calibri"/>
                <a:cs typeface="Calibri"/>
              </a:rPr>
              <a:t>vagina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contains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bacteria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which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55" dirty="0">
                <a:solidFill>
                  <a:srgbClr val="4E9C57"/>
                </a:solidFill>
                <a:latin typeface="Calibri"/>
                <a:cs typeface="Calibri"/>
              </a:rPr>
              <a:t>can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65" dirty="0">
                <a:solidFill>
                  <a:srgbClr val="4E9C57"/>
                </a:solidFill>
                <a:latin typeface="Calibri"/>
                <a:cs typeface="Calibri"/>
              </a:rPr>
              <a:t>ascend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cause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uterus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and </a:t>
            </a:r>
            <a:r>
              <a:rPr sz="2000" b="1" i="1" spc="140" dirty="0">
                <a:solidFill>
                  <a:srgbClr val="4E9C57"/>
                </a:solidFill>
                <a:latin typeface="Calibri"/>
                <a:cs typeface="Calibri"/>
              </a:rPr>
              <a:t>abdomen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5" dirty="0">
                <a:solidFill>
                  <a:srgbClr val="4E9C57"/>
                </a:solidFill>
                <a:latin typeface="Calibri"/>
                <a:cs typeface="Calibri"/>
              </a:rPr>
              <a:t>before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CS.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54" dirty="0"/>
              <a:t>Why</a:t>
            </a:r>
            <a:r>
              <a:rPr spc="45" dirty="0"/>
              <a:t> </a:t>
            </a:r>
            <a:r>
              <a:rPr spc="210" dirty="0"/>
              <a:t>perform</a:t>
            </a:r>
            <a:r>
              <a:rPr spc="45" dirty="0"/>
              <a:t> </a:t>
            </a:r>
            <a:r>
              <a:rPr spc="165" dirty="0"/>
              <a:t>vaginal</a:t>
            </a:r>
            <a:r>
              <a:rPr spc="45" dirty="0"/>
              <a:t> </a:t>
            </a:r>
            <a:r>
              <a:rPr spc="210" dirty="0"/>
              <a:t>preparation</a:t>
            </a:r>
            <a:r>
              <a:rPr spc="45" dirty="0"/>
              <a:t> </a:t>
            </a:r>
            <a:r>
              <a:rPr spc="204" dirty="0"/>
              <a:t>before</a:t>
            </a:r>
            <a:r>
              <a:rPr spc="45" dirty="0"/>
              <a:t> </a:t>
            </a:r>
            <a:r>
              <a:rPr spc="365" dirty="0"/>
              <a:t>CS?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0" y="450011"/>
            <a:ext cx="10232390" cy="7110095"/>
            <a:chOff x="0" y="450011"/>
            <a:chExt cx="10232390" cy="711009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4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450011"/>
              <a:ext cx="5833694" cy="710999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15243" y="3812685"/>
              <a:ext cx="5716727" cy="3296774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5740366" y="4783717"/>
            <a:ext cx="3720252" cy="1096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9800"/>
              </a:lnSpc>
              <a:spcBef>
                <a:spcPts val="100"/>
              </a:spcBef>
            </a:pP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Vaginal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preparation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before </a:t>
            </a:r>
            <a:r>
              <a:rPr sz="2000" b="1" i="1" spc="280" dirty="0">
                <a:solidFill>
                  <a:srgbClr val="4E9C57"/>
                </a:solidFill>
                <a:latin typeface="Calibri"/>
                <a:cs typeface="Calibri"/>
              </a:rPr>
              <a:t>CS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70" dirty="0">
                <a:solidFill>
                  <a:srgbClr val="4E9C57"/>
                </a:solidFill>
                <a:latin typeface="Calibri"/>
                <a:cs typeface="Calibri"/>
              </a:rPr>
              <a:t>reduces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5" dirty="0">
                <a:solidFill>
                  <a:srgbClr val="4E9C57"/>
                </a:solidFill>
                <a:latin typeface="Calibri"/>
                <a:cs typeface="Calibri"/>
              </a:rPr>
              <a:t>risk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of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endomyometritis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by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50%.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82823" y="0"/>
            <a:ext cx="10309225" cy="7268845"/>
            <a:chOff x="382823" y="0"/>
            <a:chExt cx="10309225" cy="7268845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972001" y="0"/>
              <a:ext cx="720090" cy="921385"/>
            </a:xfrm>
            <a:custGeom>
              <a:avLst/>
              <a:gdLst/>
              <a:ahLst/>
              <a:cxnLst/>
              <a:rect l="l" t="t" r="r" b="b"/>
              <a:pathLst>
                <a:path w="720090" h="921385">
                  <a:moveTo>
                    <a:pt x="0" y="921385"/>
                  </a:moveTo>
                  <a:lnTo>
                    <a:pt x="720001" y="921385"/>
                  </a:lnTo>
                  <a:lnTo>
                    <a:pt x="720001" y="0"/>
                  </a:lnTo>
                  <a:lnTo>
                    <a:pt x="0" y="0"/>
                  </a:lnTo>
                  <a:lnTo>
                    <a:pt x="0" y="921385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0117135" y="1088934"/>
            <a:ext cx="273685" cy="556323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Clinical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0" dirty="0">
                <a:solidFill>
                  <a:srgbClr val="4E9C57"/>
                </a:solidFill>
                <a:latin typeface="Calibri"/>
                <a:cs typeface="Calibri"/>
              </a:rPr>
              <a:t>practices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that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improve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safety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time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4E9C57"/>
                </a:solidFill>
                <a:latin typeface="Calibri"/>
                <a:cs typeface="Calibri"/>
              </a:rPr>
              <a:t>delivery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097242" y="512943"/>
            <a:ext cx="20002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 dirty="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679999" y="6843054"/>
            <a:ext cx="5795010" cy="591185"/>
            <a:chOff x="4679999" y="6843054"/>
            <a:chExt cx="5795010" cy="591185"/>
          </a:xfrm>
        </p:grpSpPr>
        <p:sp>
          <p:nvSpPr>
            <p:cNvPr id="19" name="object 19"/>
            <p:cNvSpPr/>
            <p:nvPr/>
          </p:nvSpPr>
          <p:spPr>
            <a:xfrm>
              <a:off x="4679999" y="7139242"/>
              <a:ext cx="3204210" cy="0"/>
            </a:xfrm>
            <a:custGeom>
              <a:avLst/>
              <a:gdLst/>
              <a:ahLst/>
              <a:cxnLst/>
              <a:rect l="l" t="t" r="r" b="b"/>
              <a:pathLst>
                <a:path w="3204209">
                  <a:moveTo>
                    <a:pt x="0" y="0"/>
                  </a:moveTo>
                  <a:lnTo>
                    <a:pt x="32039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8" name="object 2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859320" y="1719567"/>
            <a:ext cx="2986405" cy="2603500"/>
            <a:chOff x="6859320" y="1719567"/>
            <a:chExt cx="2986405" cy="26035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59320" y="1719567"/>
              <a:ext cx="2985833" cy="260319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979434" y="1851601"/>
              <a:ext cx="389890" cy="389890"/>
            </a:xfrm>
            <a:custGeom>
              <a:avLst/>
              <a:gdLst/>
              <a:ahLst/>
              <a:cxnLst/>
              <a:rect l="l" t="t" r="r" b="b"/>
              <a:pathLst>
                <a:path w="389890" h="389889">
                  <a:moveTo>
                    <a:pt x="194640" y="0"/>
                  </a:moveTo>
                  <a:lnTo>
                    <a:pt x="150012" y="5140"/>
                  </a:lnTo>
                  <a:lnTo>
                    <a:pt x="109044" y="19784"/>
                  </a:lnTo>
                  <a:lnTo>
                    <a:pt x="72904" y="42761"/>
                  </a:lnTo>
                  <a:lnTo>
                    <a:pt x="42761" y="72904"/>
                  </a:lnTo>
                  <a:lnTo>
                    <a:pt x="19784" y="109044"/>
                  </a:lnTo>
                  <a:lnTo>
                    <a:pt x="5140" y="150012"/>
                  </a:lnTo>
                  <a:lnTo>
                    <a:pt x="0" y="194640"/>
                  </a:lnTo>
                  <a:lnTo>
                    <a:pt x="5140" y="239272"/>
                  </a:lnTo>
                  <a:lnTo>
                    <a:pt x="19784" y="280241"/>
                  </a:lnTo>
                  <a:lnTo>
                    <a:pt x="42761" y="316381"/>
                  </a:lnTo>
                  <a:lnTo>
                    <a:pt x="72904" y="346522"/>
                  </a:lnTo>
                  <a:lnTo>
                    <a:pt x="109044" y="369498"/>
                  </a:lnTo>
                  <a:lnTo>
                    <a:pt x="150012" y="384140"/>
                  </a:lnTo>
                  <a:lnTo>
                    <a:pt x="194640" y="389280"/>
                  </a:lnTo>
                  <a:lnTo>
                    <a:pt x="239268" y="384140"/>
                  </a:lnTo>
                  <a:lnTo>
                    <a:pt x="280236" y="369498"/>
                  </a:lnTo>
                  <a:lnTo>
                    <a:pt x="316376" y="346522"/>
                  </a:lnTo>
                  <a:lnTo>
                    <a:pt x="346518" y="316381"/>
                  </a:lnTo>
                  <a:lnTo>
                    <a:pt x="369496" y="280241"/>
                  </a:lnTo>
                  <a:lnTo>
                    <a:pt x="384139" y="239272"/>
                  </a:lnTo>
                  <a:lnTo>
                    <a:pt x="389280" y="194640"/>
                  </a:lnTo>
                  <a:lnTo>
                    <a:pt x="384139" y="150012"/>
                  </a:lnTo>
                  <a:lnTo>
                    <a:pt x="369496" y="109044"/>
                  </a:lnTo>
                  <a:lnTo>
                    <a:pt x="346518" y="72904"/>
                  </a:lnTo>
                  <a:lnTo>
                    <a:pt x="316376" y="42761"/>
                  </a:lnTo>
                  <a:lnTo>
                    <a:pt x="280236" y="19784"/>
                  </a:lnTo>
                  <a:lnTo>
                    <a:pt x="239268" y="5140"/>
                  </a:lnTo>
                  <a:lnTo>
                    <a:pt x="194640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27300" y="498852"/>
            <a:ext cx="7231380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20" dirty="0"/>
              <a:t>Instructions</a:t>
            </a:r>
            <a:r>
              <a:rPr spc="40" dirty="0"/>
              <a:t> </a:t>
            </a:r>
            <a:r>
              <a:rPr spc="185" dirty="0"/>
              <a:t>to</a:t>
            </a:r>
            <a:r>
              <a:rPr spc="45" dirty="0"/>
              <a:t> </a:t>
            </a:r>
            <a:r>
              <a:rPr spc="260" dirty="0"/>
              <a:t>champion</a:t>
            </a:r>
            <a:r>
              <a:rPr spc="40" dirty="0"/>
              <a:t> </a:t>
            </a:r>
            <a:r>
              <a:rPr spc="665" dirty="0"/>
              <a:t>-</a:t>
            </a:r>
            <a:r>
              <a:rPr spc="45" dirty="0"/>
              <a:t> </a:t>
            </a:r>
            <a:r>
              <a:rPr spc="204" dirty="0"/>
              <a:t>Explain</a:t>
            </a:r>
            <a:r>
              <a:rPr spc="40" dirty="0"/>
              <a:t> </a:t>
            </a:r>
            <a:r>
              <a:rPr spc="135" dirty="0"/>
              <a:t>how </a:t>
            </a:r>
            <a:r>
              <a:rPr spc="254" dirty="0"/>
              <a:t>procedure</a:t>
            </a:r>
            <a:r>
              <a:rPr spc="45" dirty="0"/>
              <a:t> </a:t>
            </a:r>
            <a:r>
              <a:rPr spc="210" dirty="0"/>
              <a:t>is</a:t>
            </a:r>
            <a:r>
              <a:rPr spc="45" dirty="0"/>
              <a:t> </a:t>
            </a:r>
            <a:r>
              <a:rPr spc="220" dirty="0"/>
              <a:t>planned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96535" y="4522844"/>
            <a:ext cx="3260365" cy="16788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Vaginal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preparation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take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place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operating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theatre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before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start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of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caesarean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section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before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abdominal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preparation</a:t>
            </a:r>
            <a:endParaRPr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609236" y="1719566"/>
            <a:ext cx="3008630" cy="2632710"/>
            <a:chOff x="3609236" y="1719566"/>
            <a:chExt cx="3008630" cy="263271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09236" y="1719566"/>
              <a:ext cx="3008382" cy="26325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724570" y="1833599"/>
              <a:ext cx="389890" cy="389890"/>
            </a:xfrm>
            <a:custGeom>
              <a:avLst/>
              <a:gdLst/>
              <a:ahLst/>
              <a:cxnLst/>
              <a:rect l="l" t="t" r="r" b="b"/>
              <a:pathLst>
                <a:path w="389889" h="389889">
                  <a:moveTo>
                    <a:pt x="194640" y="0"/>
                  </a:moveTo>
                  <a:lnTo>
                    <a:pt x="150012" y="5140"/>
                  </a:lnTo>
                  <a:lnTo>
                    <a:pt x="109044" y="19784"/>
                  </a:lnTo>
                  <a:lnTo>
                    <a:pt x="72904" y="42761"/>
                  </a:lnTo>
                  <a:lnTo>
                    <a:pt x="42761" y="72904"/>
                  </a:lnTo>
                  <a:lnTo>
                    <a:pt x="19784" y="109044"/>
                  </a:lnTo>
                  <a:lnTo>
                    <a:pt x="5140" y="150012"/>
                  </a:lnTo>
                  <a:lnTo>
                    <a:pt x="0" y="194640"/>
                  </a:lnTo>
                  <a:lnTo>
                    <a:pt x="5140" y="239272"/>
                  </a:lnTo>
                  <a:lnTo>
                    <a:pt x="19784" y="280241"/>
                  </a:lnTo>
                  <a:lnTo>
                    <a:pt x="42761" y="316381"/>
                  </a:lnTo>
                  <a:lnTo>
                    <a:pt x="72904" y="346522"/>
                  </a:lnTo>
                  <a:lnTo>
                    <a:pt x="109044" y="369498"/>
                  </a:lnTo>
                  <a:lnTo>
                    <a:pt x="150012" y="384140"/>
                  </a:lnTo>
                  <a:lnTo>
                    <a:pt x="194640" y="389280"/>
                  </a:lnTo>
                  <a:lnTo>
                    <a:pt x="239268" y="384140"/>
                  </a:lnTo>
                  <a:lnTo>
                    <a:pt x="280236" y="369498"/>
                  </a:lnTo>
                  <a:lnTo>
                    <a:pt x="316376" y="346522"/>
                  </a:lnTo>
                  <a:lnTo>
                    <a:pt x="346518" y="316381"/>
                  </a:lnTo>
                  <a:lnTo>
                    <a:pt x="369496" y="280241"/>
                  </a:lnTo>
                  <a:lnTo>
                    <a:pt x="384139" y="239272"/>
                  </a:lnTo>
                  <a:lnTo>
                    <a:pt x="389280" y="194640"/>
                  </a:lnTo>
                  <a:lnTo>
                    <a:pt x="384139" y="150012"/>
                  </a:lnTo>
                  <a:lnTo>
                    <a:pt x="369496" y="109044"/>
                  </a:lnTo>
                  <a:lnTo>
                    <a:pt x="346518" y="72904"/>
                  </a:lnTo>
                  <a:lnTo>
                    <a:pt x="316376" y="42761"/>
                  </a:lnTo>
                  <a:lnTo>
                    <a:pt x="280236" y="19784"/>
                  </a:lnTo>
                  <a:lnTo>
                    <a:pt x="239268" y="5140"/>
                  </a:lnTo>
                  <a:lnTo>
                    <a:pt x="194640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855308" y="1905727"/>
            <a:ext cx="119380" cy="22225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b="1" spc="45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724570" y="1833599"/>
            <a:ext cx="389890" cy="389890"/>
          </a:xfrm>
          <a:custGeom>
            <a:avLst/>
            <a:gdLst/>
            <a:ahLst/>
            <a:cxnLst/>
            <a:rect l="l" t="t" r="r" b="b"/>
            <a:pathLst>
              <a:path w="389889" h="389889">
                <a:moveTo>
                  <a:pt x="194640" y="389280"/>
                </a:moveTo>
                <a:lnTo>
                  <a:pt x="239268" y="384140"/>
                </a:lnTo>
                <a:lnTo>
                  <a:pt x="280236" y="369498"/>
                </a:lnTo>
                <a:lnTo>
                  <a:pt x="316376" y="346522"/>
                </a:lnTo>
                <a:lnTo>
                  <a:pt x="346518" y="316381"/>
                </a:lnTo>
                <a:lnTo>
                  <a:pt x="369496" y="280241"/>
                </a:lnTo>
                <a:lnTo>
                  <a:pt x="384139" y="239272"/>
                </a:lnTo>
                <a:lnTo>
                  <a:pt x="389280" y="194640"/>
                </a:lnTo>
                <a:lnTo>
                  <a:pt x="384139" y="150012"/>
                </a:lnTo>
                <a:lnTo>
                  <a:pt x="369496" y="109044"/>
                </a:lnTo>
                <a:lnTo>
                  <a:pt x="346518" y="72904"/>
                </a:lnTo>
                <a:lnTo>
                  <a:pt x="316376" y="42761"/>
                </a:lnTo>
                <a:lnTo>
                  <a:pt x="280236" y="19784"/>
                </a:lnTo>
                <a:lnTo>
                  <a:pt x="239268" y="5140"/>
                </a:lnTo>
                <a:lnTo>
                  <a:pt x="194640" y="0"/>
                </a:lnTo>
                <a:lnTo>
                  <a:pt x="150012" y="5140"/>
                </a:lnTo>
                <a:lnTo>
                  <a:pt x="109044" y="19784"/>
                </a:lnTo>
                <a:lnTo>
                  <a:pt x="72904" y="42761"/>
                </a:lnTo>
                <a:lnTo>
                  <a:pt x="42761" y="72904"/>
                </a:lnTo>
                <a:lnTo>
                  <a:pt x="19784" y="109044"/>
                </a:lnTo>
                <a:lnTo>
                  <a:pt x="5140" y="150012"/>
                </a:lnTo>
                <a:lnTo>
                  <a:pt x="0" y="194640"/>
                </a:lnTo>
                <a:lnTo>
                  <a:pt x="5140" y="239272"/>
                </a:lnTo>
                <a:lnTo>
                  <a:pt x="19784" y="280241"/>
                </a:lnTo>
                <a:lnTo>
                  <a:pt x="42761" y="316381"/>
                </a:lnTo>
                <a:lnTo>
                  <a:pt x="72904" y="346522"/>
                </a:lnTo>
                <a:lnTo>
                  <a:pt x="109044" y="369498"/>
                </a:lnTo>
                <a:lnTo>
                  <a:pt x="150012" y="384140"/>
                </a:lnTo>
                <a:lnTo>
                  <a:pt x="194640" y="389280"/>
                </a:lnTo>
                <a:close/>
              </a:path>
            </a:pathLst>
          </a:custGeom>
          <a:ln w="1206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944914" y="4448198"/>
            <a:ext cx="3293923" cy="166924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Prepare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your equipment:</a:t>
            </a:r>
            <a:endParaRPr dirty="0">
              <a:latin typeface="Calibri"/>
              <a:cs typeface="Calibri"/>
            </a:endParaRPr>
          </a:p>
          <a:p>
            <a:pPr marL="12700" marR="5080">
              <a:lnSpc>
                <a:spcPct val="122200"/>
              </a:lnSpc>
            </a:pP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you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will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need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gauze,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sponge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holder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forceps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chlorhexidine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povidone-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iodine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solution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-25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lang="en-GB" dirty="0"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dish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108125" y="1923729"/>
            <a:ext cx="123189" cy="22225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b="1" spc="75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979435" y="1851601"/>
            <a:ext cx="389890" cy="389890"/>
          </a:xfrm>
          <a:custGeom>
            <a:avLst/>
            <a:gdLst/>
            <a:ahLst/>
            <a:cxnLst/>
            <a:rect l="l" t="t" r="r" b="b"/>
            <a:pathLst>
              <a:path w="389890" h="389889">
                <a:moveTo>
                  <a:pt x="194640" y="389280"/>
                </a:moveTo>
                <a:lnTo>
                  <a:pt x="239268" y="384140"/>
                </a:lnTo>
                <a:lnTo>
                  <a:pt x="280236" y="369498"/>
                </a:lnTo>
                <a:lnTo>
                  <a:pt x="316376" y="346522"/>
                </a:lnTo>
                <a:lnTo>
                  <a:pt x="346518" y="316381"/>
                </a:lnTo>
                <a:lnTo>
                  <a:pt x="369496" y="280241"/>
                </a:lnTo>
                <a:lnTo>
                  <a:pt x="384139" y="239272"/>
                </a:lnTo>
                <a:lnTo>
                  <a:pt x="389280" y="194640"/>
                </a:lnTo>
                <a:lnTo>
                  <a:pt x="384139" y="150012"/>
                </a:lnTo>
                <a:lnTo>
                  <a:pt x="369496" y="109044"/>
                </a:lnTo>
                <a:lnTo>
                  <a:pt x="346518" y="72904"/>
                </a:lnTo>
                <a:lnTo>
                  <a:pt x="316376" y="42761"/>
                </a:lnTo>
                <a:lnTo>
                  <a:pt x="280236" y="19784"/>
                </a:lnTo>
                <a:lnTo>
                  <a:pt x="239268" y="5140"/>
                </a:lnTo>
                <a:lnTo>
                  <a:pt x="194640" y="0"/>
                </a:lnTo>
                <a:lnTo>
                  <a:pt x="150012" y="5140"/>
                </a:lnTo>
                <a:lnTo>
                  <a:pt x="109044" y="19784"/>
                </a:lnTo>
                <a:lnTo>
                  <a:pt x="72904" y="42761"/>
                </a:lnTo>
                <a:lnTo>
                  <a:pt x="42761" y="72904"/>
                </a:lnTo>
                <a:lnTo>
                  <a:pt x="19784" y="109044"/>
                </a:lnTo>
                <a:lnTo>
                  <a:pt x="5140" y="150012"/>
                </a:lnTo>
                <a:lnTo>
                  <a:pt x="0" y="194640"/>
                </a:lnTo>
                <a:lnTo>
                  <a:pt x="5140" y="239272"/>
                </a:lnTo>
                <a:lnTo>
                  <a:pt x="19784" y="280241"/>
                </a:lnTo>
                <a:lnTo>
                  <a:pt x="42761" y="316381"/>
                </a:lnTo>
                <a:lnTo>
                  <a:pt x="72904" y="346522"/>
                </a:lnTo>
                <a:lnTo>
                  <a:pt x="109044" y="369498"/>
                </a:lnTo>
                <a:lnTo>
                  <a:pt x="150012" y="384140"/>
                </a:lnTo>
                <a:lnTo>
                  <a:pt x="194640" y="389280"/>
                </a:lnTo>
                <a:close/>
              </a:path>
            </a:pathLst>
          </a:custGeom>
          <a:ln w="1206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42372" y="4540844"/>
            <a:ext cx="2453005" cy="1340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Explain what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going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happen,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ensure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privacy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gain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verbal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consent</a:t>
            </a:r>
            <a:endParaRPr dirty="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355072" y="1725069"/>
            <a:ext cx="3008630" cy="2632710"/>
            <a:chOff x="355072" y="1725069"/>
            <a:chExt cx="3008630" cy="2632710"/>
          </a:xfrm>
        </p:grpSpPr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5072" y="1725069"/>
              <a:ext cx="3008382" cy="263259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64906" y="1851601"/>
              <a:ext cx="389890" cy="389890"/>
            </a:xfrm>
            <a:custGeom>
              <a:avLst/>
              <a:gdLst/>
              <a:ahLst/>
              <a:cxnLst/>
              <a:rect l="l" t="t" r="r" b="b"/>
              <a:pathLst>
                <a:path w="389890" h="389889">
                  <a:moveTo>
                    <a:pt x="194640" y="0"/>
                  </a:moveTo>
                  <a:lnTo>
                    <a:pt x="150012" y="5140"/>
                  </a:lnTo>
                  <a:lnTo>
                    <a:pt x="109044" y="19784"/>
                  </a:lnTo>
                  <a:lnTo>
                    <a:pt x="72904" y="42761"/>
                  </a:lnTo>
                  <a:lnTo>
                    <a:pt x="42761" y="72904"/>
                  </a:lnTo>
                  <a:lnTo>
                    <a:pt x="19784" y="109044"/>
                  </a:lnTo>
                  <a:lnTo>
                    <a:pt x="5140" y="150012"/>
                  </a:lnTo>
                  <a:lnTo>
                    <a:pt x="0" y="194640"/>
                  </a:lnTo>
                  <a:lnTo>
                    <a:pt x="5140" y="239272"/>
                  </a:lnTo>
                  <a:lnTo>
                    <a:pt x="19784" y="280241"/>
                  </a:lnTo>
                  <a:lnTo>
                    <a:pt x="42761" y="316381"/>
                  </a:lnTo>
                  <a:lnTo>
                    <a:pt x="72904" y="346522"/>
                  </a:lnTo>
                  <a:lnTo>
                    <a:pt x="109044" y="369498"/>
                  </a:lnTo>
                  <a:lnTo>
                    <a:pt x="150012" y="384140"/>
                  </a:lnTo>
                  <a:lnTo>
                    <a:pt x="194640" y="389280"/>
                  </a:lnTo>
                  <a:lnTo>
                    <a:pt x="239268" y="384140"/>
                  </a:lnTo>
                  <a:lnTo>
                    <a:pt x="280236" y="369498"/>
                  </a:lnTo>
                  <a:lnTo>
                    <a:pt x="316376" y="346522"/>
                  </a:lnTo>
                  <a:lnTo>
                    <a:pt x="346518" y="316381"/>
                  </a:lnTo>
                  <a:lnTo>
                    <a:pt x="369496" y="280241"/>
                  </a:lnTo>
                  <a:lnTo>
                    <a:pt x="384139" y="239272"/>
                  </a:lnTo>
                  <a:lnTo>
                    <a:pt x="389280" y="194640"/>
                  </a:lnTo>
                  <a:lnTo>
                    <a:pt x="384139" y="150012"/>
                  </a:lnTo>
                  <a:lnTo>
                    <a:pt x="369496" y="109044"/>
                  </a:lnTo>
                  <a:lnTo>
                    <a:pt x="346518" y="72904"/>
                  </a:lnTo>
                  <a:lnTo>
                    <a:pt x="316376" y="42761"/>
                  </a:lnTo>
                  <a:lnTo>
                    <a:pt x="280236" y="19784"/>
                  </a:lnTo>
                  <a:lnTo>
                    <a:pt x="239268" y="5140"/>
                  </a:lnTo>
                  <a:lnTo>
                    <a:pt x="194640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14147" y="1923729"/>
            <a:ext cx="81915" cy="22225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b="1" spc="-15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64906" y="1851601"/>
            <a:ext cx="389890" cy="389890"/>
          </a:xfrm>
          <a:custGeom>
            <a:avLst/>
            <a:gdLst/>
            <a:ahLst/>
            <a:cxnLst/>
            <a:rect l="l" t="t" r="r" b="b"/>
            <a:pathLst>
              <a:path w="389890" h="389889">
                <a:moveTo>
                  <a:pt x="194640" y="389280"/>
                </a:moveTo>
                <a:lnTo>
                  <a:pt x="239268" y="384140"/>
                </a:lnTo>
                <a:lnTo>
                  <a:pt x="280236" y="369498"/>
                </a:lnTo>
                <a:lnTo>
                  <a:pt x="316376" y="346522"/>
                </a:lnTo>
                <a:lnTo>
                  <a:pt x="346518" y="316381"/>
                </a:lnTo>
                <a:lnTo>
                  <a:pt x="369496" y="280241"/>
                </a:lnTo>
                <a:lnTo>
                  <a:pt x="384139" y="239272"/>
                </a:lnTo>
                <a:lnTo>
                  <a:pt x="389280" y="194640"/>
                </a:lnTo>
                <a:lnTo>
                  <a:pt x="384139" y="150012"/>
                </a:lnTo>
                <a:lnTo>
                  <a:pt x="369496" y="109044"/>
                </a:lnTo>
                <a:lnTo>
                  <a:pt x="346518" y="72904"/>
                </a:lnTo>
                <a:lnTo>
                  <a:pt x="316376" y="42761"/>
                </a:lnTo>
                <a:lnTo>
                  <a:pt x="280236" y="19784"/>
                </a:lnTo>
                <a:lnTo>
                  <a:pt x="239268" y="5140"/>
                </a:lnTo>
                <a:lnTo>
                  <a:pt x="194640" y="0"/>
                </a:lnTo>
                <a:lnTo>
                  <a:pt x="150012" y="5140"/>
                </a:lnTo>
                <a:lnTo>
                  <a:pt x="109044" y="19784"/>
                </a:lnTo>
                <a:lnTo>
                  <a:pt x="72904" y="42761"/>
                </a:lnTo>
                <a:lnTo>
                  <a:pt x="42761" y="72904"/>
                </a:lnTo>
                <a:lnTo>
                  <a:pt x="19784" y="109044"/>
                </a:lnTo>
                <a:lnTo>
                  <a:pt x="5140" y="150012"/>
                </a:lnTo>
                <a:lnTo>
                  <a:pt x="0" y="194640"/>
                </a:lnTo>
                <a:lnTo>
                  <a:pt x="5140" y="239272"/>
                </a:lnTo>
                <a:lnTo>
                  <a:pt x="19784" y="280241"/>
                </a:lnTo>
                <a:lnTo>
                  <a:pt x="42761" y="316381"/>
                </a:lnTo>
                <a:lnTo>
                  <a:pt x="72904" y="346522"/>
                </a:lnTo>
                <a:lnTo>
                  <a:pt x="109044" y="369498"/>
                </a:lnTo>
                <a:lnTo>
                  <a:pt x="150012" y="384140"/>
                </a:lnTo>
                <a:lnTo>
                  <a:pt x="194640" y="389280"/>
                </a:lnTo>
                <a:close/>
              </a:path>
            </a:pathLst>
          </a:custGeom>
          <a:ln w="1206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7146004" y="3714979"/>
            <a:ext cx="2435225" cy="58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050">
              <a:lnSpc>
                <a:spcPct val="122200"/>
              </a:lnSpc>
              <a:spcBef>
                <a:spcPts val="100"/>
              </a:spcBef>
            </a:pPr>
            <a:r>
              <a:rPr sz="1500" spc="75" dirty="0">
                <a:solidFill>
                  <a:srgbClr val="FFFFFF"/>
                </a:solidFill>
                <a:latin typeface="Calibri"/>
                <a:cs typeface="Calibri"/>
              </a:rPr>
              <a:t>Include</a:t>
            </a:r>
            <a:r>
              <a:rPr sz="1500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spc="100" dirty="0">
                <a:solidFill>
                  <a:srgbClr val="FFFFFF"/>
                </a:solidFill>
                <a:latin typeface="Calibri"/>
                <a:cs typeface="Calibri"/>
              </a:rPr>
              <a:t>these</a:t>
            </a:r>
            <a:r>
              <a:rPr sz="1500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spc="90" dirty="0">
                <a:solidFill>
                  <a:srgbClr val="FFFFFF"/>
                </a:solidFill>
                <a:latin typeface="Calibri"/>
                <a:cs typeface="Calibri"/>
              </a:rPr>
              <a:t>items</a:t>
            </a:r>
            <a:r>
              <a:rPr sz="1500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1500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spc="45" dirty="0">
                <a:solidFill>
                  <a:srgbClr val="FFFFFF"/>
                </a:solidFill>
                <a:latin typeface="Calibri"/>
                <a:cs typeface="Calibri"/>
              </a:rPr>
              <a:t>your </a:t>
            </a:r>
            <a:r>
              <a:rPr sz="1500" spc="95" dirty="0">
                <a:solidFill>
                  <a:srgbClr val="FFFFFF"/>
                </a:solidFill>
                <a:latin typeface="Calibri"/>
                <a:cs typeface="Calibri"/>
              </a:rPr>
              <a:t>swab</a:t>
            </a:r>
            <a:r>
              <a:rPr sz="15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spc="105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sz="15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spc="75" dirty="0">
                <a:solidFill>
                  <a:srgbClr val="FFFFFF"/>
                </a:solidFill>
                <a:latin typeface="Calibri"/>
                <a:cs typeface="Calibri"/>
              </a:rPr>
              <a:t>instrument</a:t>
            </a:r>
            <a:r>
              <a:rPr sz="15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spc="95" dirty="0">
                <a:solidFill>
                  <a:srgbClr val="FFFFFF"/>
                </a:solidFill>
                <a:latin typeface="Calibri"/>
                <a:cs typeface="Calibri"/>
              </a:rPr>
              <a:t>count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37955" y="6370412"/>
            <a:ext cx="1336040" cy="374015"/>
            <a:chOff x="355066" y="6263843"/>
            <a:chExt cx="1336040" cy="374015"/>
          </a:xfrm>
        </p:grpSpPr>
        <p:sp>
          <p:nvSpPr>
            <p:cNvPr id="24" name="object 24"/>
            <p:cNvSpPr/>
            <p:nvPr/>
          </p:nvSpPr>
          <p:spPr>
            <a:xfrm>
              <a:off x="355066" y="6263843"/>
              <a:ext cx="1336040" cy="374015"/>
            </a:xfrm>
            <a:custGeom>
              <a:avLst/>
              <a:gdLst/>
              <a:ahLst/>
              <a:cxnLst/>
              <a:rect l="l" t="t" r="r" b="b"/>
              <a:pathLst>
                <a:path w="1336039" h="374015">
                  <a:moveTo>
                    <a:pt x="1335658" y="0"/>
                  </a:moveTo>
                  <a:lnTo>
                    <a:pt x="0" y="0"/>
                  </a:lnTo>
                  <a:lnTo>
                    <a:pt x="0" y="373608"/>
                  </a:lnTo>
                  <a:lnTo>
                    <a:pt x="1335658" y="373608"/>
                  </a:lnTo>
                  <a:lnTo>
                    <a:pt x="1335658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5" name="object 25"/>
            <p:cNvSpPr/>
            <p:nvPr/>
          </p:nvSpPr>
          <p:spPr>
            <a:xfrm>
              <a:off x="635378" y="6391946"/>
              <a:ext cx="107314" cy="117475"/>
            </a:xfrm>
            <a:custGeom>
              <a:avLst/>
              <a:gdLst/>
              <a:ahLst/>
              <a:cxnLst/>
              <a:rect l="l" t="t" r="r" b="b"/>
              <a:pathLst>
                <a:path w="107315" h="117475">
                  <a:moveTo>
                    <a:pt x="0" y="0"/>
                  </a:moveTo>
                  <a:lnTo>
                    <a:pt x="0" y="117411"/>
                  </a:lnTo>
                  <a:lnTo>
                    <a:pt x="107226" y="58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337955" y="6370412"/>
            <a:ext cx="1336040" cy="335988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621665">
              <a:lnSpc>
                <a:spcPct val="100000"/>
              </a:lnSpc>
              <a:spcBef>
                <a:spcPts val="459"/>
              </a:spcBef>
            </a:pPr>
            <a:r>
              <a:rPr spc="60" dirty="0">
                <a:solidFill>
                  <a:srgbClr val="FFFFFF"/>
                </a:solidFill>
                <a:latin typeface="Calibri"/>
                <a:cs typeface="Calibri"/>
              </a:rPr>
              <a:t>Note</a:t>
            </a:r>
            <a:endParaRPr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952661" y="6305386"/>
            <a:ext cx="5564505" cy="6651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pc="95" dirty="0">
                <a:latin typeface="Calibri"/>
                <a:cs typeface="Calibri"/>
              </a:rPr>
              <a:t>Chlorhexidine</a:t>
            </a:r>
            <a:r>
              <a:rPr spc="90" dirty="0">
                <a:latin typeface="Calibri"/>
                <a:cs typeface="Calibri"/>
              </a:rPr>
              <a:t> </a:t>
            </a:r>
            <a:r>
              <a:rPr spc="105" dirty="0">
                <a:latin typeface="Calibri"/>
                <a:cs typeface="Calibri"/>
              </a:rPr>
              <a:t>(any</a:t>
            </a:r>
            <a:r>
              <a:rPr spc="90" dirty="0">
                <a:latin typeface="Calibri"/>
                <a:cs typeface="Calibri"/>
              </a:rPr>
              <a:t> </a:t>
            </a:r>
            <a:r>
              <a:rPr spc="110" dirty="0">
                <a:latin typeface="Calibri"/>
                <a:cs typeface="Calibri"/>
              </a:rPr>
              <a:t>concentration</a:t>
            </a:r>
            <a:r>
              <a:rPr spc="95" dirty="0">
                <a:latin typeface="Calibri"/>
                <a:cs typeface="Calibri"/>
              </a:rPr>
              <a:t> </a:t>
            </a:r>
            <a:r>
              <a:rPr spc="75" dirty="0">
                <a:latin typeface="Calibri"/>
                <a:cs typeface="Calibri"/>
              </a:rPr>
              <a:t>or</a:t>
            </a:r>
            <a:r>
              <a:rPr spc="90" dirty="0">
                <a:latin typeface="Calibri"/>
                <a:cs typeface="Calibri"/>
              </a:rPr>
              <a:t> </a:t>
            </a:r>
            <a:r>
              <a:rPr spc="114" dirty="0">
                <a:latin typeface="Calibri"/>
                <a:cs typeface="Calibri"/>
              </a:rPr>
              <a:t>mixed</a:t>
            </a:r>
            <a:r>
              <a:rPr spc="95" dirty="0">
                <a:latin typeface="Calibri"/>
                <a:cs typeface="Calibri"/>
              </a:rPr>
              <a:t> </a:t>
            </a:r>
            <a:r>
              <a:rPr spc="70" dirty="0">
                <a:latin typeface="Calibri"/>
                <a:cs typeface="Calibri"/>
              </a:rPr>
              <a:t>with</a:t>
            </a:r>
            <a:r>
              <a:rPr spc="90" dirty="0">
                <a:latin typeface="Calibri"/>
                <a:cs typeface="Calibri"/>
              </a:rPr>
              <a:t> </a:t>
            </a:r>
            <a:r>
              <a:rPr spc="110" dirty="0">
                <a:latin typeface="Calibri"/>
                <a:cs typeface="Calibri"/>
              </a:rPr>
              <a:t>cetrimide)</a:t>
            </a:r>
            <a:r>
              <a:rPr spc="95" dirty="0">
                <a:latin typeface="Calibri"/>
                <a:cs typeface="Calibri"/>
              </a:rPr>
              <a:t> </a:t>
            </a:r>
            <a:r>
              <a:rPr spc="50" dirty="0">
                <a:latin typeface="Calibri"/>
                <a:cs typeface="Calibri"/>
              </a:rPr>
              <a:t>or </a:t>
            </a:r>
            <a:r>
              <a:rPr spc="95" dirty="0">
                <a:latin typeface="Calibri"/>
                <a:cs typeface="Calibri"/>
              </a:rPr>
              <a:t>iodine</a:t>
            </a:r>
            <a:r>
              <a:rPr spc="80" dirty="0">
                <a:latin typeface="Calibri"/>
                <a:cs typeface="Calibri"/>
              </a:rPr>
              <a:t> </a:t>
            </a:r>
            <a:r>
              <a:rPr spc="105" dirty="0">
                <a:latin typeface="Calibri"/>
                <a:cs typeface="Calibri"/>
              </a:rPr>
              <a:t>(any</a:t>
            </a:r>
            <a:r>
              <a:rPr spc="80" dirty="0">
                <a:latin typeface="Calibri"/>
                <a:cs typeface="Calibri"/>
              </a:rPr>
              <a:t> </a:t>
            </a:r>
            <a:r>
              <a:rPr spc="85" dirty="0">
                <a:latin typeface="Calibri"/>
                <a:cs typeface="Calibri"/>
              </a:rPr>
              <a:t>concentration</a:t>
            </a:r>
            <a:r>
              <a:rPr spc="65" dirty="0">
                <a:latin typeface="Calibri"/>
                <a:cs typeface="Calibri"/>
              </a:rPr>
              <a:t> </a:t>
            </a:r>
            <a:r>
              <a:rPr spc="125" dirty="0">
                <a:latin typeface="Calibri"/>
                <a:cs typeface="Calibri"/>
              </a:rPr>
              <a:t>can</a:t>
            </a:r>
            <a:r>
              <a:rPr spc="65" dirty="0">
                <a:latin typeface="Calibri"/>
                <a:cs typeface="Calibri"/>
              </a:rPr>
              <a:t> </a:t>
            </a:r>
            <a:r>
              <a:rPr spc="120" dirty="0">
                <a:latin typeface="Calibri"/>
                <a:cs typeface="Calibri"/>
              </a:rPr>
              <a:t>be</a:t>
            </a:r>
            <a:r>
              <a:rPr spc="65" dirty="0">
                <a:latin typeface="Calibri"/>
                <a:cs typeface="Calibri"/>
              </a:rPr>
              <a:t> </a:t>
            </a:r>
            <a:r>
              <a:rPr spc="90" dirty="0">
                <a:latin typeface="Calibri"/>
                <a:cs typeface="Calibri"/>
              </a:rPr>
              <a:t>used)</a:t>
            </a:r>
            <a:endParaRPr dirty="0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9" name="object 2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10117135" y="1088934"/>
            <a:ext cx="273685" cy="556323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Clinical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0" dirty="0">
                <a:solidFill>
                  <a:srgbClr val="4E9C57"/>
                </a:solidFill>
                <a:latin typeface="Calibri"/>
                <a:cs typeface="Calibri"/>
              </a:rPr>
              <a:t>practices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that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improve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safety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time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4E9C57"/>
                </a:solidFill>
                <a:latin typeface="Calibri"/>
                <a:cs typeface="Calibri"/>
              </a:rPr>
              <a:t>delivery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0095529" y="512943"/>
            <a:ext cx="2032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45" dirty="0">
                <a:solidFill>
                  <a:srgbClr val="FFFFFF"/>
                </a:solidFill>
                <a:latin typeface="Calibri"/>
                <a:cs typeface="Calibri"/>
              </a:rPr>
              <a:t>16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679999" y="7139242"/>
            <a:ext cx="3204210" cy="0"/>
          </a:xfrm>
          <a:custGeom>
            <a:avLst/>
            <a:gdLst/>
            <a:ahLst/>
            <a:cxnLst/>
            <a:rect l="l" t="t" r="r" b="b"/>
            <a:pathLst>
              <a:path w="3204209">
                <a:moveTo>
                  <a:pt x="0" y="0"/>
                </a:moveTo>
                <a:lnTo>
                  <a:pt x="3203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5" name="object 3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7" name="object 37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8" name="object 38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41" name="object 4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42" name="object 4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How</a:t>
            </a:r>
            <a:r>
              <a:rPr spc="45" dirty="0"/>
              <a:t> </a:t>
            </a:r>
            <a:r>
              <a:rPr spc="185" dirty="0"/>
              <a:t>to</a:t>
            </a:r>
            <a:r>
              <a:rPr spc="45" dirty="0"/>
              <a:t> </a:t>
            </a:r>
            <a:r>
              <a:rPr spc="210" dirty="0"/>
              <a:t>perform</a:t>
            </a:r>
            <a:r>
              <a:rPr spc="45" dirty="0"/>
              <a:t> </a:t>
            </a:r>
            <a:r>
              <a:rPr spc="165" dirty="0"/>
              <a:t>vaginal</a:t>
            </a:r>
            <a:r>
              <a:rPr spc="45" dirty="0"/>
              <a:t> </a:t>
            </a:r>
            <a:r>
              <a:rPr spc="200" dirty="0"/>
              <a:t>preparation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7300" y="4540844"/>
            <a:ext cx="2698750" cy="10030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Put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apron,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perform</a:t>
            </a:r>
            <a:r>
              <a:rPr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hand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hygiene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put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gloves</a:t>
            </a:r>
            <a:endParaRPr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60000" y="1737566"/>
            <a:ext cx="3008630" cy="2632710"/>
            <a:chOff x="360000" y="1737566"/>
            <a:chExt cx="3008630" cy="263271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0000" y="1737566"/>
              <a:ext cx="3008382" cy="263259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75334" y="1851601"/>
              <a:ext cx="389890" cy="389890"/>
            </a:xfrm>
            <a:custGeom>
              <a:avLst/>
              <a:gdLst/>
              <a:ahLst/>
              <a:cxnLst/>
              <a:rect l="l" t="t" r="r" b="b"/>
              <a:pathLst>
                <a:path w="389890" h="389889">
                  <a:moveTo>
                    <a:pt x="194640" y="0"/>
                  </a:moveTo>
                  <a:lnTo>
                    <a:pt x="150012" y="5140"/>
                  </a:lnTo>
                  <a:lnTo>
                    <a:pt x="109044" y="19784"/>
                  </a:lnTo>
                  <a:lnTo>
                    <a:pt x="72904" y="42761"/>
                  </a:lnTo>
                  <a:lnTo>
                    <a:pt x="42761" y="72904"/>
                  </a:lnTo>
                  <a:lnTo>
                    <a:pt x="19784" y="109044"/>
                  </a:lnTo>
                  <a:lnTo>
                    <a:pt x="5140" y="150012"/>
                  </a:lnTo>
                  <a:lnTo>
                    <a:pt x="0" y="194640"/>
                  </a:lnTo>
                  <a:lnTo>
                    <a:pt x="5140" y="239272"/>
                  </a:lnTo>
                  <a:lnTo>
                    <a:pt x="19784" y="280241"/>
                  </a:lnTo>
                  <a:lnTo>
                    <a:pt x="42761" y="316381"/>
                  </a:lnTo>
                  <a:lnTo>
                    <a:pt x="72904" y="346522"/>
                  </a:lnTo>
                  <a:lnTo>
                    <a:pt x="109044" y="369498"/>
                  </a:lnTo>
                  <a:lnTo>
                    <a:pt x="150012" y="384140"/>
                  </a:lnTo>
                  <a:lnTo>
                    <a:pt x="194640" y="389280"/>
                  </a:lnTo>
                  <a:lnTo>
                    <a:pt x="239268" y="384140"/>
                  </a:lnTo>
                  <a:lnTo>
                    <a:pt x="280236" y="369498"/>
                  </a:lnTo>
                  <a:lnTo>
                    <a:pt x="316376" y="346522"/>
                  </a:lnTo>
                  <a:lnTo>
                    <a:pt x="346518" y="316381"/>
                  </a:lnTo>
                  <a:lnTo>
                    <a:pt x="369496" y="280241"/>
                  </a:lnTo>
                  <a:lnTo>
                    <a:pt x="384139" y="239272"/>
                  </a:lnTo>
                  <a:lnTo>
                    <a:pt x="389280" y="194640"/>
                  </a:lnTo>
                  <a:lnTo>
                    <a:pt x="384139" y="150012"/>
                  </a:lnTo>
                  <a:lnTo>
                    <a:pt x="369496" y="109044"/>
                  </a:lnTo>
                  <a:lnTo>
                    <a:pt x="346518" y="72904"/>
                  </a:lnTo>
                  <a:lnTo>
                    <a:pt x="316376" y="42761"/>
                  </a:lnTo>
                  <a:lnTo>
                    <a:pt x="280236" y="19784"/>
                  </a:lnTo>
                  <a:lnTo>
                    <a:pt x="239268" y="5140"/>
                  </a:lnTo>
                  <a:lnTo>
                    <a:pt x="194640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00341" y="1923729"/>
            <a:ext cx="130810" cy="22225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b="1" spc="13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75334" y="1851601"/>
            <a:ext cx="389890" cy="389890"/>
          </a:xfrm>
          <a:custGeom>
            <a:avLst/>
            <a:gdLst/>
            <a:ahLst/>
            <a:cxnLst/>
            <a:rect l="l" t="t" r="r" b="b"/>
            <a:pathLst>
              <a:path w="389890" h="389889">
                <a:moveTo>
                  <a:pt x="194640" y="389280"/>
                </a:moveTo>
                <a:lnTo>
                  <a:pt x="239268" y="384140"/>
                </a:lnTo>
                <a:lnTo>
                  <a:pt x="280236" y="369498"/>
                </a:lnTo>
                <a:lnTo>
                  <a:pt x="316376" y="346522"/>
                </a:lnTo>
                <a:lnTo>
                  <a:pt x="346518" y="316381"/>
                </a:lnTo>
                <a:lnTo>
                  <a:pt x="369496" y="280241"/>
                </a:lnTo>
                <a:lnTo>
                  <a:pt x="384139" y="239272"/>
                </a:lnTo>
                <a:lnTo>
                  <a:pt x="389280" y="194640"/>
                </a:lnTo>
                <a:lnTo>
                  <a:pt x="384139" y="150012"/>
                </a:lnTo>
                <a:lnTo>
                  <a:pt x="369496" y="109044"/>
                </a:lnTo>
                <a:lnTo>
                  <a:pt x="346518" y="72904"/>
                </a:lnTo>
                <a:lnTo>
                  <a:pt x="316376" y="42761"/>
                </a:lnTo>
                <a:lnTo>
                  <a:pt x="280236" y="19784"/>
                </a:lnTo>
                <a:lnTo>
                  <a:pt x="239268" y="5140"/>
                </a:lnTo>
                <a:lnTo>
                  <a:pt x="194640" y="0"/>
                </a:lnTo>
                <a:lnTo>
                  <a:pt x="150012" y="5140"/>
                </a:lnTo>
                <a:lnTo>
                  <a:pt x="109044" y="19784"/>
                </a:lnTo>
                <a:lnTo>
                  <a:pt x="72904" y="42761"/>
                </a:lnTo>
                <a:lnTo>
                  <a:pt x="42761" y="72904"/>
                </a:lnTo>
                <a:lnTo>
                  <a:pt x="19784" y="109044"/>
                </a:lnTo>
                <a:lnTo>
                  <a:pt x="5140" y="150012"/>
                </a:lnTo>
                <a:lnTo>
                  <a:pt x="0" y="194640"/>
                </a:lnTo>
                <a:lnTo>
                  <a:pt x="5140" y="239272"/>
                </a:lnTo>
                <a:lnTo>
                  <a:pt x="19784" y="280241"/>
                </a:lnTo>
                <a:lnTo>
                  <a:pt x="42761" y="316381"/>
                </a:lnTo>
                <a:lnTo>
                  <a:pt x="72904" y="346522"/>
                </a:lnTo>
                <a:lnTo>
                  <a:pt x="109044" y="369498"/>
                </a:lnTo>
                <a:lnTo>
                  <a:pt x="150012" y="384140"/>
                </a:lnTo>
                <a:lnTo>
                  <a:pt x="194640" y="389280"/>
                </a:lnTo>
                <a:close/>
              </a:path>
            </a:pathLst>
          </a:custGeom>
          <a:ln w="1206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602099" y="4540844"/>
            <a:ext cx="3027045" cy="1340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Pick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up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gauze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swab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sponge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holder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soak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gauze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swab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the cleaning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solution</a:t>
            </a:r>
            <a:endParaRPr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614799" y="1725069"/>
            <a:ext cx="3008630" cy="2632710"/>
            <a:chOff x="3614799" y="1725069"/>
            <a:chExt cx="3008630" cy="2632710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14799" y="1725069"/>
              <a:ext cx="3008382" cy="263259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24634" y="1851601"/>
              <a:ext cx="389890" cy="389890"/>
            </a:xfrm>
            <a:custGeom>
              <a:avLst/>
              <a:gdLst/>
              <a:ahLst/>
              <a:cxnLst/>
              <a:rect l="l" t="t" r="r" b="b"/>
              <a:pathLst>
                <a:path w="389889" h="389889">
                  <a:moveTo>
                    <a:pt x="194640" y="0"/>
                  </a:moveTo>
                  <a:lnTo>
                    <a:pt x="150012" y="5140"/>
                  </a:lnTo>
                  <a:lnTo>
                    <a:pt x="109044" y="19784"/>
                  </a:lnTo>
                  <a:lnTo>
                    <a:pt x="72904" y="42761"/>
                  </a:lnTo>
                  <a:lnTo>
                    <a:pt x="42761" y="72904"/>
                  </a:lnTo>
                  <a:lnTo>
                    <a:pt x="19784" y="109044"/>
                  </a:lnTo>
                  <a:lnTo>
                    <a:pt x="5140" y="150012"/>
                  </a:lnTo>
                  <a:lnTo>
                    <a:pt x="0" y="194640"/>
                  </a:lnTo>
                  <a:lnTo>
                    <a:pt x="5140" y="239272"/>
                  </a:lnTo>
                  <a:lnTo>
                    <a:pt x="19784" y="280241"/>
                  </a:lnTo>
                  <a:lnTo>
                    <a:pt x="42761" y="316381"/>
                  </a:lnTo>
                  <a:lnTo>
                    <a:pt x="72904" y="346522"/>
                  </a:lnTo>
                  <a:lnTo>
                    <a:pt x="109044" y="369498"/>
                  </a:lnTo>
                  <a:lnTo>
                    <a:pt x="150012" y="384140"/>
                  </a:lnTo>
                  <a:lnTo>
                    <a:pt x="194640" y="389280"/>
                  </a:lnTo>
                  <a:lnTo>
                    <a:pt x="239268" y="384140"/>
                  </a:lnTo>
                  <a:lnTo>
                    <a:pt x="280236" y="369498"/>
                  </a:lnTo>
                  <a:lnTo>
                    <a:pt x="316376" y="346522"/>
                  </a:lnTo>
                  <a:lnTo>
                    <a:pt x="346518" y="316381"/>
                  </a:lnTo>
                  <a:lnTo>
                    <a:pt x="369496" y="280241"/>
                  </a:lnTo>
                  <a:lnTo>
                    <a:pt x="384139" y="239272"/>
                  </a:lnTo>
                  <a:lnTo>
                    <a:pt x="389280" y="194640"/>
                  </a:lnTo>
                  <a:lnTo>
                    <a:pt x="384139" y="150012"/>
                  </a:lnTo>
                  <a:lnTo>
                    <a:pt x="369496" y="109044"/>
                  </a:lnTo>
                  <a:lnTo>
                    <a:pt x="346518" y="72904"/>
                  </a:lnTo>
                  <a:lnTo>
                    <a:pt x="316376" y="42761"/>
                  </a:lnTo>
                  <a:lnTo>
                    <a:pt x="280236" y="19784"/>
                  </a:lnTo>
                  <a:lnTo>
                    <a:pt x="239268" y="5140"/>
                  </a:lnTo>
                  <a:lnTo>
                    <a:pt x="194640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6859320" y="1723212"/>
            <a:ext cx="2998470" cy="2632710"/>
            <a:chOff x="6859320" y="1723212"/>
            <a:chExt cx="2998470" cy="2632710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59320" y="1723212"/>
              <a:ext cx="2998095" cy="263259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979434" y="1851601"/>
              <a:ext cx="389890" cy="389890"/>
            </a:xfrm>
            <a:custGeom>
              <a:avLst/>
              <a:gdLst/>
              <a:ahLst/>
              <a:cxnLst/>
              <a:rect l="l" t="t" r="r" b="b"/>
              <a:pathLst>
                <a:path w="389890" h="389889">
                  <a:moveTo>
                    <a:pt x="194640" y="0"/>
                  </a:moveTo>
                  <a:lnTo>
                    <a:pt x="150012" y="5140"/>
                  </a:lnTo>
                  <a:lnTo>
                    <a:pt x="109044" y="19784"/>
                  </a:lnTo>
                  <a:lnTo>
                    <a:pt x="72904" y="42761"/>
                  </a:lnTo>
                  <a:lnTo>
                    <a:pt x="42761" y="72904"/>
                  </a:lnTo>
                  <a:lnTo>
                    <a:pt x="19784" y="109044"/>
                  </a:lnTo>
                  <a:lnTo>
                    <a:pt x="5140" y="150012"/>
                  </a:lnTo>
                  <a:lnTo>
                    <a:pt x="0" y="194640"/>
                  </a:lnTo>
                  <a:lnTo>
                    <a:pt x="5140" y="239272"/>
                  </a:lnTo>
                  <a:lnTo>
                    <a:pt x="19784" y="280241"/>
                  </a:lnTo>
                  <a:lnTo>
                    <a:pt x="42761" y="316381"/>
                  </a:lnTo>
                  <a:lnTo>
                    <a:pt x="72904" y="346522"/>
                  </a:lnTo>
                  <a:lnTo>
                    <a:pt x="109044" y="369498"/>
                  </a:lnTo>
                  <a:lnTo>
                    <a:pt x="150012" y="384140"/>
                  </a:lnTo>
                  <a:lnTo>
                    <a:pt x="194640" y="389280"/>
                  </a:lnTo>
                  <a:lnTo>
                    <a:pt x="239268" y="384140"/>
                  </a:lnTo>
                  <a:lnTo>
                    <a:pt x="280236" y="369498"/>
                  </a:lnTo>
                  <a:lnTo>
                    <a:pt x="316376" y="346522"/>
                  </a:lnTo>
                  <a:lnTo>
                    <a:pt x="346518" y="316381"/>
                  </a:lnTo>
                  <a:lnTo>
                    <a:pt x="369496" y="280241"/>
                  </a:lnTo>
                  <a:lnTo>
                    <a:pt x="384139" y="239272"/>
                  </a:lnTo>
                  <a:lnTo>
                    <a:pt x="389280" y="194640"/>
                  </a:lnTo>
                  <a:lnTo>
                    <a:pt x="384139" y="150012"/>
                  </a:lnTo>
                  <a:lnTo>
                    <a:pt x="369496" y="109044"/>
                  </a:lnTo>
                  <a:lnTo>
                    <a:pt x="346518" y="72904"/>
                  </a:lnTo>
                  <a:lnTo>
                    <a:pt x="316376" y="42761"/>
                  </a:lnTo>
                  <a:lnTo>
                    <a:pt x="280236" y="19784"/>
                  </a:lnTo>
                  <a:lnTo>
                    <a:pt x="239268" y="5140"/>
                  </a:lnTo>
                  <a:lnTo>
                    <a:pt x="194640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856900" y="4540844"/>
            <a:ext cx="2934970" cy="1340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one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of your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gloved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hands,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gently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spread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labia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apart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open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vagina</a:t>
            </a:r>
            <a:endParaRPr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851361" y="1923729"/>
            <a:ext cx="127000" cy="22225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b="1" spc="105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724634" y="1851601"/>
            <a:ext cx="389890" cy="389890"/>
          </a:xfrm>
          <a:custGeom>
            <a:avLst/>
            <a:gdLst/>
            <a:ahLst/>
            <a:cxnLst/>
            <a:rect l="l" t="t" r="r" b="b"/>
            <a:pathLst>
              <a:path w="389889" h="389889">
                <a:moveTo>
                  <a:pt x="194640" y="389280"/>
                </a:moveTo>
                <a:lnTo>
                  <a:pt x="239268" y="384140"/>
                </a:lnTo>
                <a:lnTo>
                  <a:pt x="280236" y="369498"/>
                </a:lnTo>
                <a:lnTo>
                  <a:pt x="316376" y="346522"/>
                </a:lnTo>
                <a:lnTo>
                  <a:pt x="346518" y="316381"/>
                </a:lnTo>
                <a:lnTo>
                  <a:pt x="369496" y="280241"/>
                </a:lnTo>
                <a:lnTo>
                  <a:pt x="384139" y="239272"/>
                </a:lnTo>
                <a:lnTo>
                  <a:pt x="389280" y="194640"/>
                </a:lnTo>
                <a:lnTo>
                  <a:pt x="384139" y="150012"/>
                </a:lnTo>
                <a:lnTo>
                  <a:pt x="369496" y="109044"/>
                </a:lnTo>
                <a:lnTo>
                  <a:pt x="346518" y="72904"/>
                </a:lnTo>
                <a:lnTo>
                  <a:pt x="316376" y="42761"/>
                </a:lnTo>
                <a:lnTo>
                  <a:pt x="280236" y="19784"/>
                </a:lnTo>
                <a:lnTo>
                  <a:pt x="239268" y="5140"/>
                </a:lnTo>
                <a:lnTo>
                  <a:pt x="194640" y="0"/>
                </a:lnTo>
                <a:lnTo>
                  <a:pt x="150012" y="5140"/>
                </a:lnTo>
                <a:lnTo>
                  <a:pt x="109044" y="19784"/>
                </a:lnTo>
                <a:lnTo>
                  <a:pt x="72904" y="42761"/>
                </a:lnTo>
                <a:lnTo>
                  <a:pt x="42761" y="72904"/>
                </a:lnTo>
                <a:lnTo>
                  <a:pt x="19784" y="109044"/>
                </a:lnTo>
                <a:lnTo>
                  <a:pt x="5140" y="150012"/>
                </a:lnTo>
                <a:lnTo>
                  <a:pt x="0" y="194640"/>
                </a:lnTo>
                <a:lnTo>
                  <a:pt x="5140" y="239272"/>
                </a:lnTo>
                <a:lnTo>
                  <a:pt x="19784" y="280241"/>
                </a:lnTo>
                <a:lnTo>
                  <a:pt x="42761" y="316381"/>
                </a:lnTo>
                <a:lnTo>
                  <a:pt x="72904" y="346522"/>
                </a:lnTo>
                <a:lnTo>
                  <a:pt x="109044" y="369498"/>
                </a:lnTo>
                <a:lnTo>
                  <a:pt x="150012" y="384140"/>
                </a:lnTo>
                <a:lnTo>
                  <a:pt x="194640" y="389280"/>
                </a:lnTo>
                <a:close/>
              </a:path>
            </a:pathLst>
          </a:custGeom>
          <a:ln w="1206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7105015" y="1923729"/>
            <a:ext cx="129539" cy="22225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b="1" spc="125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979435" y="1851601"/>
            <a:ext cx="389890" cy="389890"/>
          </a:xfrm>
          <a:custGeom>
            <a:avLst/>
            <a:gdLst/>
            <a:ahLst/>
            <a:cxnLst/>
            <a:rect l="l" t="t" r="r" b="b"/>
            <a:pathLst>
              <a:path w="389890" h="389889">
                <a:moveTo>
                  <a:pt x="194640" y="389280"/>
                </a:moveTo>
                <a:lnTo>
                  <a:pt x="239268" y="384140"/>
                </a:lnTo>
                <a:lnTo>
                  <a:pt x="280236" y="369498"/>
                </a:lnTo>
                <a:lnTo>
                  <a:pt x="316376" y="346522"/>
                </a:lnTo>
                <a:lnTo>
                  <a:pt x="346518" y="316381"/>
                </a:lnTo>
                <a:lnTo>
                  <a:pt x="369496" y="280241"/>
                </a:lnTo>
                <a:lnTo>
                  <a:pt x="384139" y="239272"/>
                </a:lnTo>
                <a:lnTo>
                  <a:pt x="389280" y="194640"/>
                </a:lnTo>
                <a:lnTo>
                  <a:pt x="384139" y="150012"/>
                </a:lnTo>
                <a:lnTo>
                  <a:pt x="369496" y="109044"/>
                </a:lnTo>
                <a:lnTo>
                  <a:pt x="346518" y="72904"/>
                </a:lnTo>
                <a:lnTo>
                  <a:pt x="316376" y="42761"/>
                </a:lnTo>
                <a:lnTo>
                  <a:pt x="280236" y="19784"/>
                </a:lnTo>
                <a:lnTo>
                  <a:pt x="239268" y="5140"/>
                </a:lnTo>
                <a:lnTo>
                  <a:pt x="194640" y="0"/>
                </a:lnTo>
                <a:lnTo>
                  <a:pt x="150012" y="5140"/>
                </a:lnTo>
                <a:lnTo>
                  <a:pt x="109044" y="19784"/>
                </a:lnTo>
                <a:lnTo>
                  <a:pt x="72904" y="42761"/>
                </a:lnTo>
                <a:lnTo>
                  <a:pt x="42761" y="72904"/>
                </a:lnTo>
                <a:lnTo>
                  <a:pt x="19784" y="109044"/>
                </a:lnTo>
                <a:lnTo>
                  <a:pt x="5140" y="150012"/>
                </a:lnTo>
                <a:lnTo>
                  <a:pt x="0" y="194640"/>
                </a:lnTo>
                <a:lnTo>
                  <a:pt x="5140" y="239272"/>
                </a:lnTo>
                <a:lnTo>
                  <a:pt x="19784" y="280241"/>
                </a:lnTo>
                <a:lnTo>
                  <a:pt x="42761" y="316381"/>
                </a:lnTo>
                <a:lnTo>
                  <a:pt x="72904" y="346522"/>
                </a:lnTo>
                <a:lnTo>
                  <a:pt x="109044" y="369498"/>
                </a:lnTo>
                <a:lnTo>
                  <a:pt x="150012" y="384140"/>
                </a:lnTo>
                <a:lnTo>
                  <a:pt x="194640" y="389280"/>
                </a:lnTo>
                <a:close/>
              </a:path>
            </a:pathLst>
          </a:custGeom>
          <a:ln w="1206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2" name="object 22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0117135" y="1088934"/>
            <a:ext cx="273685" cy="556323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Clinical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0" dirty="0">
                <a:solidFill>
                  <a:srgbClr val="4E9C57"/>
                </a:solidFill>
                <a:latin typeface="Calibri"/>
                <a:cs typeface="Calibri"/>
              </a:rPr>
              <a:t>practices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that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improve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safety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time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4E9C57"/>
                </a:solidFill>
                <a:latin typeface="Calibri"/>
                <a:cs typeface="Calibri"/>
              </a:rPr>
              <a:t>delivery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0104769" y="512943"/>
            <a:ext cx="18478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110" dirty="0">
                <a:solidFill>
                  <a:srgbClr val="FFFFFF"/>
                </a:solidFill>
                <a:latin typeface="Calibri"/>
                <a:cs typeface="Calibri"/>
              </a:rPr>
              <a:t>17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679999" y="7139242"/>
            <a:ext cx="3204210" cy="0"/>
          </a:xfrm>
          <a:custGeom>
            <a:avLst/>
            <a:gdLst/>
            <a:ahLst/>
            <a:cxnLst/>
            <a:rect l="l" t="t" r="r" b="b"/>
            <a:pathLst>
              <a:path w="3204209">
                <a:moveTo>
                  <a:pt x="0" y="0"/>
                </a:moveTo>
                <a:lnTo>
                  <a:pt x="3203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object 2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1" name="object 31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2" name="object 32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5" name="object 3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How</a:t>
            </a:r>
            <a:r>
              <a:rPr spc="45" dirty="0"/>
              <a:t> </a:t>
            </a:r>
            <a:r>
              <a:rPr spc="185" dirty="0"/>
              <a:t>to</a:t>
            </a:r>
            <a:r>
              <a:rPr spc="45" dirty="0"/>
              <a:t> </a:t>
            </a:r>
            <a:r>
              <a:rPr spc="210" dirty="0"/>
              <a:t>perform</a:t>
            </a:r>
            <a:r>
              <a:rPr spc="45" dirty="0"/>
              <a:t> </a:t>
            </a:r>
            <a:r>
              <a:rPr spc="165" dirty="0"/>
              <a:t>vaginal</a:t>
            </a:r>
            <a:r>
              <a:rPr spc="45" dirty="0"/>
              <a:t> </a:t>
            </a:r>
            <a:r>
              <a:rPr spc="200" dirty="0"/>
              <a:t>preparation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7300" y="4540844"/>
            <a:ext cx="3021965" cy="16788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your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other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hand,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carefully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insert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sponge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holder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forceps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holding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gauze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reach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level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cervix</a:t>
            </a:r>
            <a:endParaRPr dirty="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60000" y="1737566"/>
            <a:ext cx="3008630" cy="2632710"/>
            <a:chOff x="360000" y="1737566"/>
            <a:chExt cx="3008630" cy="263271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0000" y="1737566"/>
              <a:ext cx="3008382" cy="263259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75334" y="1851601"/>
              <a:ext cx="389890" cy="389890"/>
            </a:xfrm>
            <a:custGeom>
              <a:avLst/>
              <a:gdLst/>
              <a:ahLst/>
              <a:cxnLst/>
              <a:rect l="l" t="t" r="r" b="b"/>
              <a:pathLst>
                <a:path w="389890" h="389889">
                  <a:moveTo>
                    <a:pt x="194640" y="0"/>
                  </a:moveTo>
                  <a:lnTo>
                    <a:pt x="150012" y="5140"/>
                  </a:lnTo>
                  <a:lnTo>
                    <a:pt x="109044" y="19784"/>
                  </a:lnTo>
                  <a:lnTo>
                    <a:pt x="72904" y="42761"/>
                  </a:lnTo>
                  <a:lnTo>
                    <a:pt x="42761" y="72904"/>
                  </a:lnTo>
                  <a:lnTo>
                    <a:pt x="19784" y="109044"/>
                  </a:lnTo>
                  <a:lnTo>
                    <a:pt x="5140" y="150012"/>
                  </a:lnTo>
                  <a:lnTo>
                    <a:pt x="0" y="194640"/>
                  </a:lnTo>
                  <a:lnTo>
                    <a:pt x="5140" y="239272"/>
                  </a:lnTo>
                  <a:lnTo>
                    <a:pt x="19784" y="280241"/>
                  </a:lnTo>
                  <a:lnTo>
                    <a:pt x="42761" y="316381"/>
                  </a:lnTo>
                  <a:lnTo>
                    <a:pt x="72904" y="346522"/>
                  </a:lnTo>
                  <a:lnTo>
                    <a:pt x="109044" y="369498"/>
                  </a:lnTo>
                  <a:lnTo>
                    <a:pt x="150012" y="384140"/>
                  </a:lnTo>
                  <a:lnTo>
                    <a:pt x="194640" y="389280"/>
                  </a:lnTo>
                  <a:lnTo>
                    <a:pt x="239268" y="384140"/>
                  </a:lnTo>
                  <a:lnTo>
                    <a:pt x="280236" y="369498"/>
                  </a:lnTo>
                  <a:lnTo>
                    <a:pt x="316376" y="346522"/>
                  </a:lnTo>
                  <a:lnTo>
                    <a:pt x="346518" y="316381"/>
                  </a:lnTo>
                  <a:lnTo>
                    <a:pt x="369496" y="280241"/>
                  </a:lnTo>
                  <a:lnTo>
                    <a:pt x="384139" y="239272"/>
                  </a:lnTo>
                  <a:lnTo>
                    <a:pt x="389280" y="194640"/>
                  </a:lnTo>
                  <a:lnTo>
                    <a:pt x="384139" y="150012"/>
                  </a:lnTo>
                  <a:lnTo>
                    <a:pt x="369496" y="109044"/>
                  </a:lnTo>
                  <a:lnTo>
                    <a:pt x="346518" y="72904"/>
                  </a:lnTo>
                  <a:lnTo>
                    <a:pt x="316376" y="42761"/>
                  </a:lnTo>
                  <a:lnTo>
                    <a:pt x="280236" y="19784"/>
                  </a:lnTo>
                  <a:lnTo>
                    <a:pt x="239268" y="5140"/>
                  </a:lnTo>
                  <a:lnTo>
                    <a:pt x="194640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09102" y="1923729"/>
            <a:ext cx="113030" cy="22225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b="1" spc="-5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75334" y="1851601"/>
            <a:ext cx="389890" cy="389890"/>
          </a:xfrm>
          <a:custGeom>
            <a:avLst/>
            <a:gdLst/>
            <a:ahLst/>
            <a:cxnLst/>
            <a:rect l="l" t="t" r="r" b="b"/>
            <a:pathLst>
              <a:path w="389890" h="389889">
                <a:moveTo>
                  <a:pt x="194640" y="389280"/>
                </a:moveTo>
                <a:lnTo>
                  <a:pt x="239268" y="384140"/>
                </a:lnTo>
                <a:lnTo>
                  <a:pt x="280236" y="369498"/>
                </a:lnTo>
                <a:lnTo>
                  <a:pt x="316376" y="346522"/>
                </a:lnTo>
                <a:lnTo>
                  <a:pt x="346518" y="316381"/>
                </a:lnTo>
                <a:lnTo>
                  <a:pt x="369496" y="280241"/>
                </a:lnTo>
                <a:lnTo>
                  <a:pt x="384139" y="239272"/>
                </a:lnTo>
                <a:lnTo>
                  <a:pt x="389280" y="194640"/>
                </a:lnTo>
                <a:lnTo>
                  <a:pt x="384139" y="150012"/>
                </a:lnTo>
                <a:lnTo>
                  <a:pt x="369496" y="109044"/>
                </a:lnTo>
                <a:lnTo>
                  <a:pt x="346518" y="72904"/>
                </a:lnTo>
                <a:lnTo>
                  <a:pt x="316376" y="42761"/>
                </a:lnTo>
                <a:lnTo>
                  <a:pt x="280236" y="19784"/>
                </a:lnTo>
                <a:lnTo>
                  <a:pt x="239268" y="5140"/>
                </a:lnTo>
                <a:lnTo>
                  <a:pt x="194640" y="0"/>
                </a:lnTo>
                <a:lnTo>
                  <a:pt x="150012" y="5140"/>
                </a:lnTo>
                <a:lnTo>
                  <a:pt x="109044" y="19784"/>
                </a:lnTo>
                <a:lnTo>
                  <a:pt x="72904" y="42761"/>
                </a:lnTo>
                <a:lnTo>
                  <a:pt x="42761" y="72904"/>
                </a:lnTo>
                <a:lnTo>
                  <a:pt x="19784" y="109044"/>
                </a:lnTo>
                <a:lnTo>
                  <a:pt x="5140" y="150012"/>
                </a:lnTo>
                <a:lnTo>
                  <a:pt x="0" y="194640"/>
                </a:lnTo>
                <a:lnTo>
                  <a:pt x="5140" y="239272"/>
                </a:lnTo>
                <a:lnTo>
                  <a:pt x="19784" y="280241"/>
                </a:lnTo>
                <a:lnTo>
                  <a:pt x="42761" y="316381"/>
                </a:lnTo>
                <a:lnTo>
                  <a:pt x="72904" y="346522"/>
                </a:lnTo>
                <a:lnTo>
                  <a:pt x="109044" y="369498"/>
                </a:lnTo>
                <a:lnTo>
                  <a:pt x="150012" y="384140"/>
                </a:lnTo>
                <a:lnTo>
                  <a:pt x="194640" y="389280"/>
                </a:lnTo>
                <a:close/>
              </a:path>
            </a:pathLst>
          </a:custGeom>
          <a:ln w="1206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602099" y="4540844"/>
            <a:ext cx="2976135" cy="1449115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Gentle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rotate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sponge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holder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/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forceps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gauze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-25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lang="en-GB" dirty="0">
                <a:latin typeface="Calibri"/>
                <a:cs typeface="Calibri"/>
              </a:rPr>
              <a:t> </a:t>
            </a:r>
            <a:r>
              <a:rPr spc="195" dirty="0">
                <a:solidFill>
                  <a:srgbClr val="231F20"/>
                </a:solidFill>
                <a:latin typeface="Calibri"/>
                <a:cs typeface="Calibri"/>
              </a:rPr>
              <a:t>30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seconds,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ensuring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coverage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cervix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upper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vagina</a:t>
            </a:r>
            <a:endParaRPr dirty="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614799" y="1725069"/>
            <a:ext cx="3008630" cy="2632710"/>
            <a:chOff x="3614799" y="1725069"/>
            <a:chExt cx="3008630" cy="2632710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14799" y="1725069"/>
              <a:ext cx="3008382" cy="263259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24634" y="1851601"/>
              <a:ext cx="389890" cy="389890"/>
            </a:xfrm>
            <a:custGeom>
              <a:avLst/>
              <a:gdLst/>
              <a:ahLst/>
              <a:cxnLst/>
              <a:rect l="l" t="t" r="r" b="b"/>
              <a:pathLst>
                <a:path w="389889" h="389889">
                  <a:moveTo>
                    <a:pt x="194640" y="0"/>
                  </a:moveTo>
                  <a:lnTo>
                    <a:pt x="150012" y="5140"/>
                  </a:lnTo>
                  <a:lnTo>
                    <a:pt x="109044" y="19784"/>
                  </a:lnTo>
                  <a:lnTo>
                    <a:pt x="72904" y="42761"/>
                  </a:lnTo>
                  <a:lnTo>
                    <a:pt x="42761" y="72904"/>
                  </a:lnTo>
                  <a:lnTo>
                    <a:pt x="19784" y="109044"/>
                  </a:lnTo>
                  <a:lnTo>
                    <a:pt x="5140" y="150012"/>
                  </a:lnTo>
                  <a:lnTo>
                    <a:pt x="0" y="194640"/>
                  </a:lnTo>
                  <a:lnTo>
                    <a:pt x="5140" y="239272"/>
                  </a:lnTo>
                  <a:lnTo>
                    <a:pt x="19784" y="280241"/>
                  </a:lnTo>
                  <a:lnTo>
                    <a:pt x="42761" y="316381"/>
                  </a:lnTo>
                  <a:lnTo>
                    <a:pt x="72904" y="346522"/>
                  </a:lnTo>
                  <a:lnTo>
                    <a:pt x="109044" y="369498"/>
                  </a:lnTo>
                  <a:lnTo>
                    <a:pt x="150012" y="384140"/>
                  </a:lnTo>
                  <a:lnTo>
                    <a:pt x="194640" y="389280"/>
                  </a:lnTo>
                  <a:lnTo>
                    <a:pt x="239268" y="384140"/>
                  </a:lnTo>
                  <a:lnTo>
                    <a:pt x="280236" y="369498"/>
                  </a:lnTo>
                  <a:lnTo>
                    <a:pt x="316376" y="346522"/>
                  </a:lnTo>
                  <a:lnTo>
                    <a:pt x="346518" y="316381"/>
                  </a:lnTo>
                  <a:lnTo>
                    <a:pt x="369496" y="280241"/>
                  </a:lnTo>
                  <a:lnTo>
                    <a:pt x="384139" y="239272"/>
                  </a:lnTo>
                  <a:lnTo>
                    <a:pt x="389280" y="194640"/>
                  </a:lnTo>
                  <a:lnTo>
                    <a:pt x="384139" y="150012"/>
                  </a:lnTo>
                  <a:lnTo>
                    <a:pt x="369496" y="109044"/>
                  </a:lnTo>
                  <a:lnTo>
                    <a:pt x="346518" y="72904"/>
                  </a:lnTo>
                  <a:lnTo>
                    <a:pt x="316376" y="42761"/>
                  </a:lnTo>
                  <a:lnTo>
                    <a:pt x="280236" y="19784"/>
                  </a:lnTo>
                  <a:lnTo>
                    <a:pt x="239268" y="5140"/>
                  </a:lnTo>
                  <a:lnTo>
                    <a:pt x="194640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6859320" y="1723212"/>
            <a:ext cx="2998470" cy="2632710"/>
            <a:chOff x="6859320" y="1723212"/>
            <a:chExt cx="2998470" cy="2632710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59320" y="1723212"/>
              <a:ext cx="2998095" cy="263259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979434" y="1851601"/>
              <a:ext cx="389890" cy="389890"/>
            </a:xfrm>
            <a:custGeom>
              <a:avLst/>
              <a:gdLst/>
              <a:ahLst/>
              <a:cxnLst/>
              <a:rect l="l" t="t" r="r" b="b"/>
              <a:pathLst>
                <a:path w="389890" h="389889">
                  <a:moveTo>
                    <a:pt x="194640" y="0"/>
                  </a:moveTo>
                  <a:lnTo>
                    <a:pt x="150012" y="5140"/>
                  </a:lnTo>
                  <a:lnTo>
                    <a:pt x="109044" y="19784"/>
                  </a:lnTo>
                  <a:lnTo>
                    <a:pt x="72904" y="42761"/>
                  </a:lnTo>
                  <a:lnTo>
                    <a:pt x="42761" y="72904"/>
                  </a:lnTo>
                  <a:lnTo>
                    <a:pt x="19784" y="109044"/>
                  </a:lnTo>
                  <a:lnTo>
                    <a:pt x="5140" y="150012"/>
                  </a:lnTo>
                  <a:lnTo>
                    <a:pt x="0" y="194640"/>
                  </a:lnTo>
                  <a:lnTo>
                    <a:pt x="5140" y="239272"/>
                  </a:lnTo>
                  <a:lnTo>
                    <a:pt x="19784" y="280241"/>
                  </a:lnTo>
                  <a:lnTo>
                    <a:pt x="42761" y="316381"/>
                  </a:lnTo>
                  <a:lnTo>
                    <a:pt x="72904" y="346522"/>
                  </a:lnTo>
                  <a:lnTo>
                    <a:pt x="109044" y="369498"/>
                  </a:lnTo>
                  <a:lnTo>
                    <a:pt x="150012" y="384140"/>
                  </a:lnTo>
                  <a:lnTo>
                    <a:pt x="194640" y="389280"/>
                  </a:lnTo>
                  <a:lnTo>
                    <a:pt x="239268" y="384140"/>
                  </a:lnTo>
                  <a:lnTo>
                    <a:pt x="280236" y="369498"/>
                  </a:lnTo>
                  <a:lnTo>
                    <a:pt x="316376" y="346522"/>
                  </a:lnTo>
                  <a:lnTo>
                    <a:pt x="346518" y="316381"/>
                  </a:lnTo>
                  <a:lnTo>
                    <a:pt x="369496" y="280241"/>
                  </a:lnTo>
                  <a:lnTo>
                    <a:pt x="384139" y="239272"/>
                  </a:lnTo>
                  <a:lnTo>
                    <a:pt x="389280" y="194640"/>
                  </a:lnTo>
                  <a:lnTo>
                    <a:pt x="384139" y="150012"/>
                  </a:lnTo>
                  <a:lnTo>
                    <a:pt x="369496" y="109044"/>
                  </a:lnTo>
                  <a:lnTo>
                    <a:pt x="346518" y="72904"/>
                  </a:lnTo>
                  <a:lnTo>
                    <a:pt x="316376" y="42761"/>
                  </a:lnTo>
                  <a:lnTo>
                    <a:pt x="280236" y="19784"/>
                  </a:lnTo>
                  <a:lnTo>
                    <a:pt x="239268" y="5140"/>
                  </a:lnTo>
                  <a:lnTo>
                    <a:pt x="194640" y="0"/>
                  </a:lnTo>
                  <a:close/>
                </a:path>
              </a:pathLst>
            </a:custGeom>
            <a:solidFill>
              <a:srgbClr val="4E9C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856900" y="4540844"/>
            <a:ext cx="2755265" cy="16788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Remove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gauze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dispose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it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appropriately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before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proceeding</a:t>
            </a:r>
            <a:r>
              <a:rPr spc="1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with</a:t>
            </a:r>
            <a:r>
              <a:rPr spc="1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abdominal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preparation</a:t>
            </a:r>
            <a:r>
              <a:rPr spc="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pc="1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safe</a:t>
            </a:r>
            <a:r>
              <a:rPr lang="en-GB" dirty="0"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caesarean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section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850623" y="1923729"/>
            <a:ext cx="128905" cy="22225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b="1" spc="11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724634" y="1851601"/>
            <a:ext cx="389890" cy="389890"/>
          </a:xfrm>
          <a:custGeom>
            <a:avLst/>
            <a:gdLst/>
            <a:ahLst/>
            <a:cxnLst/>
            <a:rect l="l" t="t" r="r" b="b"/>
            <a:pathLst>
              <a:path w="389889" h="389889">
                <a:moveTo>
                  <a:pt x="194640" y="389280"/>
                </a:moveTo>
                <a:lnTo>
                  <a:pt x="239268" y="384140"/>
                </a:lnTo>
                <a:lnTo>
                  <a:pt x="280236" y="369498"/>
                </a:lnTo>
                <a:lnTo>
                  <a:pt x="316376" y="346522"/>
                </a:lnTo>
                <a:lnTo>
                  <a:pt x="346518" y="316381"/>
                </a:lnTo>
                <a:lnTo>
                  <a:pt x="369496" y="280241"/>
                </a:lnTo>
                <a:lnTo>
                  <a:pt x="384139" y="239272"/>
                </a:lnTo>
                <a:lnTo>
                  <a:pt x="389280" y="194640"/>
                </a:lnTo>
                <a:lnTo>
                  <a:pt x="384139" y="150012"/>
                </a:lnTo>
                <a:lnTo>
                  <a:pt x="369496" y="109044"/>
                </a:lnTo>
                <a:lnTo>
                  <a:pt x="346518" y="72904"/>
                </a:lnTo>
                <a:lnTo>
                  <a:pt x="316376" y="42761"/>
                </a:lnTo>
                <a:lnTo>
                  <a:pt x="280236" y="19784"/>
                </a:lnTo>
                <a:lnTo>
                  <a:pt x="239268" y="5140"/>
                </a:lnTo>
                <a:lnTo>
                  <a:pt x="194640" y="0"/>
                </a:lnTo>
                <a:lnTo>
                  <a:pt x="150012" y="5140"/>
                </a:lnTo>
                <a:lnTo>
                  <a:pt x="109044" y="19784"/>
                </a:lnTo>
                <a:lnTo>
                  <a:pt x="72904" y="42761"/>
                </a:lnTo>
                <a:lnTo>
                  <a:pt x="42761" y="72904"/>
                </a:lnTo>
                <a:lnTo>
                  <a:pt x="19784" y="109044"/>
                </a:lnTo>
                <a:lnTo>
                  <a:pt x="5140" y="150012"/>
                </a:lnTo>
                <a:lnTo>
                  <a:pt x="0" y="194640"/>
                </a:lnTo>
                <a:lnTo>
                  <a:pt x="5140" y="239272"/>
                </a:lnTo>
                <a:lnTo>
                  <a:pt x="19784" y="280241"/>
                </a:lnTo>
                <a:lnTo>
                  <a:pt x="42761" y="316381"/>
                </a:lnTo>
                <a:lnTo>
                  <a:pt x="72904" y="346522"/>
                </a:lnTo>
                <a:lnTo>
                  <a:pt x="109044" y="369498"/>
                </a:lnTo>
                <a:lnTo>
                  <a:pt x="150012" y="384140"/>
                </a:lnTo>
                <a:lnTo>
                  <a:pt x="194640" y="389280"/>
                </a:lnTo>
                <a:close/>
              </a:path>
            </a:pathLst>
          </a:custGeom>
          <a:ln w="1206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7105015" y="1923729"/>
            <a:ext cx="129539" cy="22225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250" b="1" spc="125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979435" y="1851601"/>
            <a:ext cx="389890" cy="389890"/>
          </a:xfrm>
          <a:custGeom>
            <a:avLst/>
            <a:gdLst/>
            <a:ahLst/>
            <a:cxnLst/>
            <a:rect l="l" t="t" r="r" b="b"/>
            <a:pathLst>
              <a:path w="389890" h="389889">
                <a:moveTo>
                  <a:pt x="194640" y="389280"/>
                </a:moveTo>
                <a:lnTo>
                  <a:pt x="239268" y="384140"/>
                </a:lnTo>
                <a:lnTo>
                  <a:pt x="280236" y="369498"/>
                </a:lnTo>
                <a:lnTo>
                  <a:pt x="316376" y="346522"/>
                </a:lnTo>
                <a:lnTo>
                  <a:pt x="346518" y="316381"/>
                </a:lnTo>
                <a:lnTo>
                  <a:pt x="369496" y="280241"/>
                </a:lnTo>
                <a:lnTo>
                  <a:pt x="384139" y="239272"/>
                </a:lnTo>
                <a:lnTo>
                  <a:pt x="389280" y="194640"/>
                </a:lnTo>
                <a:lnTo>
                  <a:pt x="384139" y="150012"/>
                </a:lnTo>
                <a:lnTo>
                  <a:pt x="369496" y="109044"/>
                </a:lnTo>
                <a:lnTo>
                  <a:pt x="346518" y="72904"/>
                </a:lnTo>
                <a:lnTo>
                  <a:pt x="316376" y="42761"/>
                </a:lnTo>
                <a:lnTo>
                  <a:pt x="280236" y="19784"/>
                </a:lnTo>
                <a:lnTo>
                  <a:pt x="239268" y="5140"/>
                </a:lnTo>
                <a:lnTo>
                  <a:pt x="194640" y="0"/>
                </a:lnTo>
                <a:lnTo>
                  <a:pt x="150012" y="5140"/>
                </a:lnTo>
                <a:lnTo>
                  <a:pt x="109044" y="19784"/>
                </a:lnTo>
                <a:lnTo>
                  <a:pt x="72904" y="42761"/>
                </a:lnTo>
                <a:lnTo>
                  <a:pt x="42761" y="72904"/>
                </a:lnTo>
                <a:lnTo>
                  <a:pt x="19784" y="109044"/>
                </a:lnTo>
                <a:lnTo>
                  <a:pt x="5140" y="150012"/>
                </a:lnTo>
                <a:lnTo>
                  <a:pt x="0" y="194640"/>
                </a:lnTo>
                <a:lnTo>
                  <a:pt x="5140" y="239272"/>
                </a:lnTo>
                <a:lnTo>
                  <a:pt x="19784" y="280241"/>
                </a:lnTo>
                <a:lnTo>
                  <a:pt x="42761" y="316381"/>
                </a:lnTo>
                <a:lnTo>
                  <a:pt x="72904" y="346522"/>
                </a:lnTo>
                <a:lnTo>
                  <a:pt x="109044" y="369498"/>
                </a:lnTo>
                <a:lnTo>
                  <a:pt x="150012" y="384140"/>
                </a:lnTo>
                <a:lnTo>
                  <a:pt x="194640" y="389280"/>
                </a:lnTo>
                <a:close/>
              </a:path>
            </a:pathLst>
          </a:custGeom>
          <a:ln w="1206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2" name="object 22"/>
          <p:cNvGrpSpPr/>
          <p:nvPr/>
        </p:nvGrpSpPr>
        <p:grpSpPr>
          <a:xfrm>
            <a:off x="389840" y="6483259"/>
            <a:ext cx="1336040" cy="374015"/>
            <a:chOff x="355066" y="6263843"/>
            <a:chExt cx="1336040" cy="374015"/>
          </a:xfrm>
        </p:grpSpPr>
        <p:sp>
          <p:nvSpPr>
            <p:cNvPr id="23" name="object 23"/>
            <p:cNvSpPr/>
            <p:nvPr/>
          </p:nvSpPr>
          <p:spPr>
            <a:xfrm>
              <a:off x="355066" y="6263843"/>
              <a:ext cx="1336040" cy="374015"/>
            </a:xfrm>
            <a:custGeom>
              <a:avLst/>
              <a:gdLst/>
              <a:ahLst/>
              <a:cxnLst/>
              <a:rect l="l" t="t" r="r" b="b"/>
              <a:pathLst>
                <a:path w="1336039" h="374015">
                  <a:moveTo>
                    <a:pt x="1335658" y="0"/>
                  </a:moveTo>
                  <a:lnTo>
                    <a:pt x="0" y="0"/>
                  </a:lnTo>
                  <a:lnTo>
                    <a:pt x="0" y="373608"/>
                  </a:lnTo>
                  <a:lnTo>
                    <a:pt x="1335658" y="373608"/>
                  </a:lnTo>
                  <a:lnTo>
                    <a:pt x="1335658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4" name="object 24"/>
            <p:cNvSpPr/>
            <p:nvPr/>
          </p:nvSpPr>
          <p:spPr>
            <a:xfrm>
              <a:off x="635378" y="6391946"/>
              <a:ext cx="107314" cy="117475"/>
            </a:xfrm>
            <a:custGeom>
              <a:avLst/>
              <a:gdLst/>
              <a:ahLst/>
              <a:cxnLst/>
              <a:rect l="l" t="t" r="r" b="b"/>
              <a:pathLst>
                <a:path w="107315" h="117475">
                  <a:moveTo>
                    <a:pt x="0" y="0"/>
                  </a:moveTo>
                  <a:lnTo>
                    <a:pt x="0" y="117411"/>
                  </a:lnTo>
                  <a:lnTo>
                    <a:pt x="107226" y="58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89840" y="6483259"/>
            <a:ext cx="1336040" cy="335988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621665">
              <a:lnSpc>
                <a:spcPct val="100000"/>
              </a:lnSpc>
              <a:spcBef>
                <a:spcPts val="459"/>
              </a:spcBef>
            </a:pPr>
            <a:r>
              <a:rPr spc="60" dirty="0">
                <a:solidFill>
                  <a:srgbClr val="FFFFFF"/>
                </a:solidFill>
                <a:latin typeface="Calibri"/>
                <a:cs typeface="Calibri"/>
              </a:rPr>
              <a:t>Note</a:t>
            </a:r>
            <a:endParaRPr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004546" y="6443633"/>
            <a:ext cx="6611620" cy="5452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z="1600" spc="90" dirty="0">
                <a:latin typeface="Calibri"/>
                <a:cs typeface="Calibri"/>
              </a:rPr>
              <a:t>Contraindictions</a:t>
            </a:r>
            <a:r>
              <a:rPr sz="1600" spc="70" dirty="0">
                <a:latin typeface="Calibri"/>
                <a:cs typeface="Calibri"/>
              </a:rPr>
              <a:t> </a:t>
            </a:r>
            <a:r>
              <a:rPr sz="1600" spc="90" dirty="0">
                <a:latin typeface="Calibri"/>
                <a:cs typeface="Calibri"/>
              </a:rPr>
              <a:t>to</a:t>
            </a:r>
            <a:r>
              <a:rPr sz="1600" spc="75" dirty="0">
                <a:latin typeface="Calibri"/>
                <a:cs typeface="Calibri"/>
              </a:rPr>
              <a:t> </a:t>
            </a:r>
            <a:r>
              <a:rPr sz="1600" spc="120" dirty="0">
                <a:latin typeface="Calibri"/>
                <a:cs typeface="Calibri"/>
              </a:rPr>
              <a:t>VP</a:t>
            </a:r>
            <a:r>
              <a:rPr sz="1600" spc="70" dirty="0">
                <a:latin typeface="Calibri"/>
                <a:cs typeface="Calibri"/>
              </a:rPr>
              <a:t> </a:t>
            </a:r>
            <a:r>
              <a:rPr sz="1600" spc="305" dirty="0">
                <a:latin typeface="Calibri"/>
                <a:cs typeface="Calibri"/>
              </a:rPr>
              <a:t>-</a:t>
            </a:r>
            <a:r>
              <a:rPr sz="1600" spc="75" dirty="0">
                <a:latin typeface="Calibri"/>
                <a:cs typeface="Calibri"/>
              </a:rPr>
              <a:t> </a:t>
            </a:r>
            <a:r>
              <a:rPr sz="1600" spc="105" dirty="0">
                <a:latin typeface="Calibri"/>
                <a:cs typeface="Calibri"/>
              </a:rPr>
              <a:t>face</a:t>
            </a:r>
            <a:r>
              <a:rPr sz="1600" spc="75" dirty="0">
                <a:latin typeface="Calibri"/>
                <a:cs typeface="Calibri"/>
              </a:rPr>
              <a:t> </a:t>
            </a:r>
            <a:r>
              <a:rPr sz="1600" spc="65" dirty="0">
                <a:latin typeface="Calibri"/>
                <a:cs typeface="Calibri"/>
              </a:rPr>
              <a:t>presentation,</a:t>
            </a:r>
            <a:r>
              <a:rPr sz="1600" spc="70" dirty="0">
                <a:latin typeface="Calibri"/>
                <a:cs typeface="Calibri"/>
              </a:rPr>
              <a:t> </a:t>
            </a:r>
            <a:r>
              <a:rPr sz="1600" spc="80" dirty="0">
                <a:latin typeface="Calibri"/>
                <a:cs typeface="Calibri"/>
              </a:rPr>
              <a:t>cordprolapse,</a:t>
            </a:r>
            <a:r>
              <a:rPr sz="1600" spc="75" dirty="0">
                <a:latin typeface="Calibri"/>
                <a:cs typeface="Calibri"/>
              </a:rPr>
              <a:t> </a:t>
            </a:r>
            <a:r>
              <a:rPr sz="1600" spc="95" dirty="0">
                <a:latin typeface="Calibri"/>
                <a:cs typeface="Calibri"/>
              </a:rPr>
              <a:t>placenta</a:t>
            </a:r>
            <a:r>
              <a:rPr sz="1600" spc="75" dirty="0">
                <a:latin typeface="Calibri"/>
                <a:cs typeface="Calibri"/>
              </a:rPr>
              <a:t> </a:t>
            </a:r>
            <a:r>
              <a:rPr sz="1600" spc="45" dirty="0">
                <a:latin typeface="Calibri"/>
                <a:cs typeface="Calibri"/>
              </a:rPr>
              <a:t>praevia. </a:t>
            </a:r>
            <a:r>
              <a:rPr sz="1600" spc="120" dirty="0">
                <a:latin typeface="Calibri"/>
                <a:cs typeface="Calibri"/>
              </a:rPr>
              <a:t>PRACTICAL</a:t>
            </a:r>
            <a:r>
              <a:rPr sz="1600" spc="70" dirty="0">
                <a:latin typeface="Calibri"/>
                <a:cs typeface="Calibri"/>
              </a:rPr>
              <a:t> </a:t>
            </a:r>
            <a:r>
              <a:rPr sz="1600" spc="85" dirty="0">
                <a:latin typeface="Calibri"/>
                <a:cs typeface="Calibri"/>
              </a:rPr>
              <a:t>SESSION.</a:t>
            </a:r>
            <a:endParaRPr sz="1600" dirty="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8" name="object 2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0117135" y="1088934"/>
            <a:ext cx="273685" cy="556323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Clinical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0" dirty="0">
                <a:solidFill>
                  <a:srgbClr val="4E9C57"/>
                </a:solidFill>
                <a:latin typeface="Calibri"/>
                <a:cs typeface="Calibri"/>
              </a:rPr>
              <a:t>practices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that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improve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safety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time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4E9C57"/>
                </a:solidFill>
                <a:latin typeface="Calibri"/>
                <a:cs typeface="Calibri"/>
              </a:rPr>
              <a:t>delivery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0097436" y="512943"/>
            <a:ext cx="1993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60" dirty="0">
                <a:solidFill>
                  <a:srgbClr val="FFFFFF"/>
                </a:solidFill>
                <a:latin typeface="Calibri"/>
                <a:cs typeface="Calibri"/>
              </a:rPr>
              <a:t>18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679999" y="7139242"/>
            <a:ext cx="3204210" cy="0"/>
          </a:xfrm>
          <a:custGeom>
            <a:avLst/>
            <a:gdLst/>
            <a:ahLst/>
            <a:cxnLst/>
            <a:rect l="l" t="t" r="r" b="b"/>
            <a:pathLst>
              <a:path w="3204209">
                <a:moveTo>
                  <a:pt x="0" y="0"/>
                </a:moveTo>
                <a:lnTo>
                  <a:pt x="3203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object 3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6" name="object 36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7" name="object 3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40" name="object 4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41" name="object 4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50176" y="1868039"/>
            <a:ext cx="6873785" cy="482605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225" dirty="0"/>
              <a:t>Reminders</a:t>
            </a:r>
            <a:r>
              <a:rPr spc="50" dirty="0"/>
              <a:t> </a:t>
            </a:r>
            <a:r>
              <a:rPr spc="125" dirty="0"/>
              <a:t>in</a:t>
            </a:r>
            <a:r>
              <a:rPr spc="50" dirty="0"/>
              <a:t> </a:t>
            </a:r>
            <a:r>
              <a:rPr spc="235" dirty="0"/>
              <a:t>the</a:t>
            </a:r>
            <a:r>
              <a:rPr spc="55" dirty="0"/>
              <a:t> </a:t>
            </a:r>
            <a:r>
              <a:rPr spc="210" dirty="0"/>
              <a:t>clinical</a:t>
            </a:r>
            <a:r>
              <a:rPr spc="50" dirty="0"/>
              <a:t> </a:t>
            </a:r>
            <a:r>
              <a:rPr spc="225" dirty="0"/>
              <a:t>workspace:</a:t>
            </a:r>
            <a:r>
              <a:rPr spc="55" dirty="0"/>
              <a:t> </a:t>
            </a:r>
            <a:r>
              <a:rPr spc="240" dirty="0"/>
              <a:t>posters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7300" y="1492310"/>
            <a:ext cx="4192270" cy="20071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22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There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two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APT-</a:t>
            </a:r>
            <a:r>
              <a:rPr spc="155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posters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promoting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infection prevention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vaginal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preparation</a:t>
            </a:r>
            <a:endParaRPr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  <a:buClr>
                <a:srgbClr val="231F20"/>
              </a:buClr>
              <a:buFont typeface="Calibri"/>
              <a:buChar char="•"/>
            </a:pPr>
            <a:endParaRPr>
              <a:latin typeface="Calibri"/>
              <a:cs typeface="Calibri"/>
            </a:endParaRPr>
          </a:p>
          <a:p>
            <a:pPr marL="241300" marR="494030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These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will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displayed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clinical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0" dirty="0">
                <a:solidFill>
                  <a:srgbClr val="231F20"/>
                </a:solidFill>
                <a:latin typeface="Calibri"/>
                <a:cs typeface="Calibri"/>
              </a:rPr>
              <a:t>areas,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including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theatres</a:t>
            </a:r>
            <a:endParaRPr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117135" y="1088934"/>
            <a:ext cx="273685" cy="556323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Clinical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0" dirty="0">
                <a:solidFill>
                  <a:srgbClr val="4E9C57"/>
                </a:solidFill>
                <a:latin typeface="Calibri"/>
                <a:cs typeface="Calibri"/>
              </a:rPr>
              <a:t>practices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that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improve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safety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time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4E9C57"/>
                </a:solidFill>
                <a:latin typeface="Calibri"/>
                <a:cs typeface="Calibri"/>
              </a:rPr>
              <a:t>delivery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095529" y="512943"/>
            <a:ext cx="2032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45" dirty="0">
                <a:solidFill>
                  <a:srgbClr val="FFFFFF"/>
                </a:solidFill>
                <a:latin typeface="Calibri"/>
                <a:cs typeface="Calibri"/>
              </a:rPr>
              <a:t>19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679999" y="7139242"/>
            <a:ext cx="3204210" cy="0"/>
          </a:xfrm>
          <a:custGeom>
            <a:avLst/>
            <a:gdLst/>
            <a:ahLst/>
            <a:cxnLst/>
            <a:rect l="l" t="t" r="r" b="b"/>
            <a:pathLst>
              <a:path w="3204209">
                <a:moveTo>
                  <a:pt x="0" y="0"/>
                </a:moveTo>
                <a:lnTo>
                  <a:pt x="3203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15" name="object 15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16" name="object 16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19" name="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175" dirty="0"/>
              <a:t>Module</a:t>
            </a:r>
            <a:r>
              <a:rPr spc="40" dirty="0"/>
              <a:t> </a:t>
            </a:r>
            <a:r>
              <a:rPr spc="210" dirty="0"/>
              <a:t>2a</a:t>
            </a:r>
            <a:r>
              <a:rPr spc="45" dirty="0"/>
              <a:t> </a:t>
            </a:r>
            <a:r>
              <a:rPr spc="150" dirty="0"/>
              <a:t>outline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7300" y="1335778"/>
            <a:ext cx="649580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35" dirty="0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40" dirty="0">
                <a:solidFill>
                  <a:srgbClr val="231F20"/>
                </a:solidFill>
                <a:latin typeface="Calibri"/>
                <a:cs typeface="Calibri"/>
              </a:rPr>
              <a:t>end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231F20"/>
                </a:solidFill>
                <a:latin typeface="Calibri"/>
                <a:cs typeface="Calibri"/>
              </a:rPr>
              <a:t>this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231F20"/>
                </a:solidFill>
                <a:latin typeface="Calibri"/>
                <a:cs typeface="Calibri"/>
              </a:rPr>
              <a:t>module,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231F20"/>
                </a:solidFill>
                <a:latin typeface="Calibri"/>
                <a:cs typeface="Calibri"/>
              </a:rPr>
              <a:t>you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55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231F20"/>
                </a:solidFill>
                <a:latin typeface="Calibri"/>
                <a:cs typeface="Calibri"/>
              </a:rPr>
              <a:t>able</a:t>
            </a:r>
            <a:r>
              <a:rPr sz="2000" b="1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231F20"/>
                </a:solidFill>
                <a:latin typeface="Calibri"/>
                <a:cs typeface="Calibri"/>
              </a:rPr>
              <a:t>to: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910040" y="2593522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6" name="object 6"/>
          <p:cNvSpPr/>
          <p:nvPr/>
        </p:nvSpPr>
        <p:spPr>
          <a:xfrm>
            <a:off x="5864072" y="2643479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7" name="object 7"/>
          <p:cNvSpPr/>
          <p:nvPr/>
        </p:nvSpPr>
        <p:spPr>
          <a:xfrm>
            <a:off x="1391964" y="2493250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8" name="object 8"/>
          <p:cNvSpPr txBox="1"/>
          <p:nvPr/>
        </p:nvSpPr>
        <p:spPr>
          <a:xfrm>
            <a:off x="1541067" y="2526996"/>
            <a:ext cx="9588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32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345996" y="2543207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0" name="object 10"/>
          <p:cNvSpPr txBox="1"/>
          <p:nvPr/>
        </p:nvSpPr>
        <p:spPr>
          <a:xfrm>
            <a:off x="5472136" y="2576953"/>
            <a:ext cx="14160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45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541067" y="3036642"/>
            <a:ext cx="2868930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2200"/>
              </a:lnSpc>
              <a:spcBef>
                <a:spcPts val="100"/>
              </a:spcBef>
            </a:pPr>
            <a:r>
              <a:rPr sz="2000" b="1" spc="140" dirty="0">
                <a:solidFill>
                  <a:srgbClr val="4E9C57"/>
                </a:solidFill>
                <a:latin typeface="Calibri"/>
                <a:cs typeface="Calibri"/>
              </a:rPr>
              <a:t>Describe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4E9C57"/>
                </a:solidFill>
                <a:latin typeface="Calibri"/>
                <a:cs typeface="Calibri"/>
              </a:rPr>
              <a:t>meaning </a:t>
            </a:r>
            <a:r>
              <a:rPr sz="20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20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4E9C57"/>
                </a:solidFill>
                <a:latin typeface="Calibri"/>
                <a:cs typeface="Calibri"/>
              </a:rPr>
              <a:t>why</a:t>
            </a:r>
            <a:r>
              <a:rPr sz="20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45" dirty="0">
                <a:solidFill>
                  <a:srgbClr val="4E9C57"/>
                </a:solidFill>
                <a:latin typeface="Calibri"/>
                <a:cs typeface="Calibri"/>
              </a:rPr>
              <a:t>it </a:t>
            </a:r>
            <a:r>
              <a:rPr sz="20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20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4E9C57"/>
                </a:solidFill>
                <a:latin typeface="Calibri"/>
                <a:cs typeface="Calibri"/>
              </a:rPr>
              <a:t>important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90629" y="3086599"/>
            <a:ext cx="3242759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b="1" spc="120" dirty="0">
                <a:solidFill>
                  <a:srgbClr val="4E9C57"/>
                </a:solidFill>
                <a:latin typeface="Calibri"/>
                <a:cs typeface="Calibri"/>
              </a:rPr>
              <a:t>Understand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4E9C57"/>
                </a:solidFill>
                <a:latin typeface="Calibri"/>
                <a:cs typeface="Calibri"/>
              </a:rPr>
              <a:t>why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4E9C57"/>
                </a:solidFill>
                <a:latin typeface="Calibri"/>
                <a:cs typeface="Calibri"/>
              </a:rPr>
              <a:t>when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60" dirty="0">
                <a:solidFill>
                  <a:srgbClr val="4E9C57"/>
                </a:solidFill>
                <a:latin typeface="Calibri"/>
                <a:cs typeface="Calibri"/>
              </a:rPr>
              <a:t>to </a:t>
            </a:r>
            <a:r>
              <a:rPr sz="2000" b="1" spc="140" dirty="0">
                <a:solidFill>
                  <a:srgbClr val="4E9C57"/>
                </a:solidFill>
                <a:latin typeface="Calibri"/>
                <a:cs typeface="Calibri"/>
              </a:rPr>
              <a:t>use</a:t>
            </a:r>
            <a:r>
              <a:rPr sz="2000" b="1" spc="3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4E9C57"/>
                </a:solidFill>
                <a:latin typeface="Calibri"/>
                <a:cs typeface="Calibri"/>
              </a:rPr>
              <a:t>antibiotic</a:t>
            </a:r>
            <a:r>
              <a:rPr sz="2000" b="1" spc="3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4E9C57"/>
                </a:solidFill>
                <a:latin typeface="Calibri"/>
                <a:cs typeface="Calibri"/>
              </a:rPr>
              <a:t>prophylaxis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910040" y="4300872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4" name="object 14"/>
          <p:cNvSpPr/>
          <p:nvPr/>
        </p:nvSpPr>
        <p:spPr>
          <a:xfrm>
            <a:off x="5940272" y="4350829"/>
            <a:ext cx="2331720" cy="200660"/>
          </a:xfrm>
          <a:custGeom>
            <a:avLst/>
            <a:gdLst/>
            <a:ahLst/>
            <a:cxnLst/>
            <a:rect l="l" t="t" r="r" b="b"/>
            <a:pathLst>
              <a:path w="2331720" h="200660">
                <a:moveTo>
                  <a:pt x="2331300" y="0"/>
                </a:moveTo>
                <a:lnTo>
                  <a:pt x="0" y="0"/>
                </a:lnTo>
                <a:lnTo>
                  <a:pt x="0" y="200533"/>
                </a:lnTo>
                <a:lnTo>
                  <a:pt x="2331300" y="200533"/>
                </a:lnTo>
                <a:lnTo>
                  <a:pt x="2331300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5" name="object 15"/>
          <p:cNvSpPr/>
          <p:nvPr/>
        </p:nvSpPr>
        <p:spPr>
          <a:xfrm>
            <a:off x="1391964" y="4200583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6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6" name="object 16"/>
          <p:cNvSpPr txBox="1"/>
          <p:nvPr/>
        </p:nvSpPr>
        <p:spPr>
          <a:xfrm>
            <a:off x="1515565" y="4234327"/>
            <a:ext cx="14668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85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422196" y="4250540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6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18" name="object 18"/>
          <p:cNvSpPr txBox="1"/>
          <p:nvPr/>
        </p:nvSpPr>
        <p:spPr>
          <a:xfrm>
            <a:off x="5541225" y="4284284"/>
            <a:ext cx="15621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6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482903" y="4746699"/>
            <a:ext cx="3517783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b="1" spc="120" dirty="0">
                <a:solidFill>
                  <a:srgbClr val="4E9C57"/>
                </a:solidFill>
                <a:latin typeface="Calibri"/>
                <a:cs typeface="Calibri"/>
              </a:rPr>
              <a:t>Understand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4E9C57"/>
                </a:solidFill>
                <a:latin typeface="Calibri"/>
                <a:cs typeface="Calibri"/>
              </a:rPr>
              <a:t>key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4E9C57"/>
                </a:solidFill>
                <a:latin typeface="Calibri"/>
                <a:cs typeface="Calibri"/>
              </a:rPr>
              <a:t>infection </a:t>
            </a:r>
            <a:r>
              <a:rPr sz="2000" b="1" spc="100" dirty="0">
                <a:solidFill>
                  <a:srgbClr val="4E9C57"/>
                </a:solidFill>
                <a:latin typeface="Calibri"/>
                <a:cs typeface="Calibri"/>
              </a:rPr>
              <a:t>prevention</a:t>
            </a:r>
            <a:r>
              <a:rPr sz="20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4E9C57"/>
                </a:solidFill>
                <a:latin typeface="Calibri"/>
                <a:cs typeface="Calibri"/>
              </a:rPr>
              <a:t>strategies</a:t>
            </a:r>
            <a:r>
              <a:rPr sz="20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4E9C57"/>
                </a:solidFill>
                <a:latin typeface="Calibri"/>
                <a:cs typeface="Calibri"/>
              </a:rPr>
              <a:t>that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4E9C57"/>
                </a:solidFill>
                <a:latin typeface="Calibri"/>
                <a:cs typeface="Calibri"/>
              </a:rPr>
              <a:t>lead </a:t>
            </a:r>
            <a:r>
              <a:rPr sz="20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20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4E9C57"/>
                </a:solidFill>
                <a:latin typeface="Calibri"/>
                <a:cs typeface="Calibri"/>
              </a:rPr>
              <a:t>a</a:t>
            </a:r>
            <a:r>
              <a:rPr sz="20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4E9C57"/>
                </a:solidFill>
                <a:latin typeface="Calibri"/>
                <a:cs typeface="Calibri"/>
              </a:rPr>
              <a:t>safer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4E9C57"/>
                </a:solidFill>
                <a:latin typeface="Calibri"/>
                <a:cs typeface="Calibri"/>
              </a:rPr>
              <a:t>delivery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499198" y="4761430"/>
            <a:ext cx="3517783" cy="1488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b="1" spc="125" dirty="0">
                <a:solidFill>
                  <a:srgbClr val="4E9C57"/>
                </a:solidFill>
                <a:latin typeface="Calibri"/>
                <a:cs typeface="Calibri"/>
              </a:rPr>
              <a:t>Be</a:t>
            </a:r>
            <a:r>
              <a:rPr sz="20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40" dirty="0">
                <a:solidFill>
                  <a:srgbClr val="4E9C57"/>
                </a:solidFill>
                <a:latin typeface="Calibri"/>
                <a:cs typeface="Calibri"/>
              </a:rPr>
              <a:t>competent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4E9C57"/>
                </a:solidFill>
                <a:latin typeface="Calibri"/>
                <a:cs typeface="Calibri"/>
              </a:rPr>
              <a:t>vaginal </a:t>
            </a:r>
            <a:r>
              <a:rPr sz="2000" b="1" spc="100" dirty="0">
                <a:solidFill>
                  <a:srgbClr val="4E9C57"/>
                </a:solidFill>
                <a:latin typeface="Calibri"/>
                <a:cs typeface="Calibri"/>
              </a:rPr>
              <a:t>preparation</a:t>
            </a:r>
            <a:r>
              <a:rPr sz="2000" b="1" spc="5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4E9C57"/>
                </a:solidFill>
                <a:latin typeface="Calibri"/>
                <a:cs typeface="Calibri"/>
              </a:rPr>
              <a:t>through</a:t>
            </a:r>
            <a:r>
              <a:rPr sz="2000" b="1" spc="5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4E9C57"/>
                </a:solidFill>
                <a:latin typeface="Calibri"/>
                <a:cs typeface="Calibri"/>
              </a:rPr>
              <a:t>practical </a:t>
            </a:r>
            <a:r>
              <a:rPr sz="2000" b="1" spc="135" dirty="0">
                <a:solidFill>
                  <a:srgbClr val="4E9C57"/>
                </a:solidFill>
                <a:latin typeface="Calibri"/>
                <a:cs typeface="Calibri"/>
              </a:rPr>
              <a:t>assessment,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50" dirty="0">
                <a:solidFill>
                  <a:srgbClr val="4E9C57"/>
                </a:solidFill>
                <a:latin typeface="Calibri"/>
                <a:cs typeface="Calibri"/>
              </a:rPr>
              <a:t>if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4E9C57"/>
                </a:solidFill>
                <a:latin typeface="Calibri"/>
                <a:cs typeface="Calibri"/>
              </a:rPr>
              <a:t>your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55" dirty="0">
                <a:solidFill>
                  <a:srgbClr val="4E9C57"/>
                </a:solidFill>
                <a:latin typeface="Calibri"/>
                <a:cs typeface="Calibri"/>
              </a:rPr>
              <a:t>role </a:t>
            </a:r>
            <a:r>
              <a:rPr sz="2000" b="1" spc="105" dirty="0">
                <a:solidFill>
                  <a:srgbClr val="4E9C57"/>
                </a:solidFill>
                <a:latin typeface="Calibri"/>
                <a:cs typeface="Calibri"/>
              </a:rPr>
              <a:t>requires</a:t>
            </a:r>
            <a:r>
              <a:rPr sz="2000" b="1" spc="4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45" dirty="0">
                <a:solidFill>
                  <a:srgbClr val="4E9C57"/>
                </a:solidFill>
                <a:latin typeface="Calibri"/>
                <a:cs typeface="Calibri"/>
              </a:rPr>
              <a:t>it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142518" y="527168"/>
            <a:ext cx="109220" cy="248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spc="4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0129835" y="1101634"/>
            <a:ext cx="248285" cy="487426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>
              <a:lnSpc>
                <a:spcPts val="1789"/>
              </a:lnSpc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prevention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0" dirty="0">
                <a:solidFill>
                  <a:srgbClr val="4E9C57"/>
                </a:solidFill>
                <a:latin typeface="Calibri"/>
                <a:cs typeface="Calibri"/>
              </a:rPr>
              <a:t>it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important?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57949" y="7004089"/>
            <a:ext cx="369379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55" dirty="0">
                <a:solidFill>
                  <a:srgbClr val="4E9C57"/>
                </a:solidFill>
                <a:latin typeface="Calibri"/>
                <a:cs typeface="Calibri"/>
              </a:rPr>
              <a:t>Module</a:t>
            </a:r>
            <a:r>
              <a:rPr sz="1300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4E9C57"/>
                </a:solidFill>
                <a:latin typeface="Calibri"/>
                <a:cs typeface="Calibri"/>
              </a:rPr>
              <a:t>2a:</a:t>
            </a:r>
            <a:r>
              <a:rPr sz="1300" spc="7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50" dirty="0">
                <a:solidFill>
                  <a:srgbClr val="4E9C57"/>
                </a:solidFill>
                <a:latin typeface="Calibri"/>
                <a:cs typeface="Calibri"/>
              </a:rPr>
              <a:t>Prevent</a:t>
            </a:r>
            <a:r>
              <a:rPr sz="1300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55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1300" spc="7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70" dirty="0">
                <a:solidFill>
                  <a:srgbClr val="4E9C57"/>
                </a:solidFill>
                <a:latin typeface="Calibri"/>
                <a:cs typeface="Calibri"/>
              </a:rPr>
              <a:t>using</a:t>
            </a:r>
            <a:r>
              <a:rPr sz="1300" spc="7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95" dirty="0">
                <a:solidFill>
                  <a:srgbClr val="4E9C57"/>
                </a:solidFill>
                <a:latin typeface="Calibri"/>
                <a:cs typeface="Calibri"/>
              </a:rPr>
              <a:t>best</a:t>
            </a:r>
            <a:r>
              <a:rPr sz="1300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300" spc="80" dirty="0">
                <a:solidFill>
                  <a:srgbClr val="4E9C57"/>
                </a:solidFill>
                <a:latin typeface="Calibri"/>
                <a:cs typeface="Calibri"/>
              </a:rPr>
              <a:t>practice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679999" y="7139242"/>
            <a:ext cx="3204210" cy="0"/>
          </a:xfrm>
          <a:custGeom>
            <a:avLst/>
            <a:gdLst/>
            <a:ahLst/>
            <a:cxnLst/>
            <a:rect l="l" t="t" r="r" b="b"/>
            <a:pathLst>
              <a:path w="3204209">
                <a:moveTo>
                  <a:pt x="0" y="0"/>
                </a:moveTo>
                <a:lnTo>
                  <a:pt x="3203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0129818" y="512943"/>
            <a:ext cx="13462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4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30" name="object 3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3" name="object 33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6" name="object 3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7" name="object 37"/>
          <p:cNvSpPr/>
          <p:nvPr/>
        </p:nvSpPr>
        <p:spPr>
          <a:xfrm>
            <a:off x="10032847" y="939393"/>
            <a:ext cx="389255" cy="5817235"/>
          </a:xfrm>
          <a:custGeom>
            <a:avLst/>
            <a:gdLst/>
            <a:ahLst/>
            <a:cxnLst/>
            <a:rect l="l" t="t" r="r" b="b"/>
            <a:pathLst>
              <a:path w="389254" h="5817234">
                <a:moveTo>
                  <a:pt x="389153" y="0"/>
                </a:moveTo>
                <a:lnTo>
                  <a:pt x="0" y="0"/>
                </a:lnTo>
                <a:lnTo>
                  <a:pt x="0" y="5816612"/>
                </a:lnTo>
                <a:lnTo>
                  <a:pt x="389153" y="5816612"/>
                </a:lnTo>
                <a:lnTo>
                  <a:pt x="38915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10113198" y="1088934"/>
            <a:ext cx="290195" cy="476440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600" b="1" spc="90" dirty="0">
                <a:solidFill>
                  <a:srgbClr val="4E9C57"/>
                </a:solidFill>
                <a:latin typeface="Calibri"/>
                <a:cs typeface="Calibri"/>
              </a:rPr>
              <a:t>Module</a:t>
            </a:r>
            <a:r>
              <a:rPr sz="16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60" dirty="0">
                <a:solidFill>
                  <a:srgbClr val="4E9C57"/>
                </a:solidFill>
                <a:latin typeface="Calibri"/>
                <a:cs typeface="Calibri"/>
              </a:rPr>
              <a:t>2a:</a:t>
            </a:r>
            <a:r>
              <a:rPr sz="16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100" dirty="0">
                <a:solidFill>
                  <a:srgbClr val="4E9C57"/>
                </a:solidFill>
                <a:latin typeface="Calibri"/>
                <a:cs typeface="Calibri"/>
              </a:rPr>
              <a:t>Prevent</a:t>
            </a:r>
            <a:r>
              <a:rPr sz="1600" b="1" spc="3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105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16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114" dirty="0">
                <a:solidFill>
                  <a:srgbClr val="4E9C57"/>
                </a:solidFill>
                <a:latin typeface="Calibri"/>
                <a:cs typeface="Calibri"/>
              </a:rPr>
              <a:t>using</a:t>
            </a:r>
            <a:r>
              <a:rPr sz="1600" b="1" spc="3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155" dirty="0">
                <a:solidFill>
                  <a:srgbClr val="4E9C57"/>
                </a:solidFill>
                <a:latin typeface="Calibri"/>
                <a:cs typeface="Calibri"/>
              </a:rPr>
              <a:t>best</a:t>
            </a:r>
            <a:r>
              <a:rPr sz="16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600" b="1" spc="140" dirty="0">
                <a:solidFill>
                  <a:srgbClr val="4E9C57"/>
                </a:solidFill>
                <a:latin typeface="Calibri"/>
                <a:cs typeface="Calibri"/>
              </a:rPr>
              <a:t>practice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1862" y="498852"/>
            <a:ext cx="6727190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25" dirty="0"/>
              <a:t>Reminders</a:t>
            </a:r>
            <a:r>
              <a:rPr spc="50" dirty="0"/>
              <a:t> </a:t>
            </a:r>
            <a:r>
              <a:rPr spc="125" dirty="0"/>
              <a:t>in</a:t>
            </a:r>
            <a:r>
              <a:rPr spc="55" dirty="0"/>
              <a:t> </a:t>
            </a:r>
            <a:r>
              <a:rPr spc="235" dirty="0"/>
              <a:t>the</a:t>
            </a:r>
            <a:r>
              <a:rPr spc="55" dirty="0"/>
              <a:t> </a:t>
            </a:r>
            <a:r>
              <a:rPr spc="210" dirty="0"/>
              <a:t>clinical</a:t>
            </a:r>
            <a:r>
              <a:rPr spc="55" dirty="0"/>
              <a:t> </a:t>
            </a:r>
            <a:r>
              <a:rPr spc="215" dirty="0"/>
              <a:t>workspace: </a:t>
            </a:r>
            <a:r>
              <a:rPr spc="235" dirty="0"/>
              <a:t>the</a:t>
            </a:r>
            <a:r>
              <a:rPr spc="40" dirty="0"/>
              <a:t> </a:t>
            </a:r>
            <a:r>
              <a:rPr spc="215" dirty="0"/>
              <a:t>APT-</a:t>
            </a:r>
            <a:r>
              <a:rPr spc="355" dirty="0"/>
              <a:t>Sepsis</a:t>
            </a:r>
            <a:r>
              <a:rPr spc="45" dirty="0"/>
              <a:t> </a:t>
            </a:r>
            <a:r>
              <a:rPr spc="245" dirty="0"/>
              <a:t>Pocket</a:t>
            </a:r>
            <a:r>
              <a:rPr spc="40" dirty="0"/>
              <a:t> </a:t>
            </a:r>
            <a:r>
              <a:rPr spc="215" dirty="0"/>
              <a:t>Reference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3623" y="2230659"/>
            <a:ext cx="3921125" cy="20167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This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resource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contains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key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5" dirty="0">
                <a:solidFill>
                  <a:srgbClr val="231F20"/>
                </a:solidFill>
                <a:latin typeface="Calibri"/>
                <a:cs typeface="Calibri"/>
              </a:rPr>
              <a:t>learning </a:t>
            </a:r>
            <a:r>
              <a:rPr spc="120" dirty="0">
                <a:solidFill>
                  <a:srgbClr val="231F20"/>
                </a:solidFill>
                <a:latin typeface="Calibri"/>
                <a:cs typeface="Calibri"/>
              </a:rPr>
              <a:t>messages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needed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prevent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using </a:t>
            </a:r>
            <a:r>
              <a:rPr spc="110" dirty="0">
                <a:solidFill>
                  <a:srgbClr val="231F20"/>
                </a:solidFill>
                <a:latin typeface="Calibri"/>
                <a:cs typeface="Calibri"/>
              </a:rPr>
              <a:t>best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practice,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including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0" dirty="0">
                <a:solidFill>
                  <a:srgbClr val="231F20"/>
                </a:solidFill>
                <a:latin typeface="Calibri"/>
                <a:cs typeface="Calibri"/>
              </a:rPr>
              <a:t>not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use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antibiotic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prophylaxis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how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perform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vaginal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preparation</a:t>
            </a:r>
            <a:endParaRPr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768748" y="2277605"/>
            <a:ext cx="5015865" cy="3538854"/>
            <a:chOff x="4768748" y="2277605"/>
            <a:chExt cx="5015865" cy="3538854"/>
          </a:xfrm>
        </p:grpSpPr>
        <p:sp>
          <p:nvSpPr>
            <p:cNvPr id="6" name="object 6"/>
            <p:cNvSpPr/>
            <p:nvPr/>
          </p:nvSpPr>
          <p:spPr>
            <a:xfrm>
              <a:off x="4768748" y="2277605"/>
              <a:ext cx="5015865" cy="3538854"/>
            </a:xfrm>
            <a:custGeom>
              <a:avLst/>
              <a:gdLst/>
              <a:ahLst/>
              <a:cxnLst/>
              <a:rect l="l" t="t" r="r" b="b"/>
              <a:pathLst>
                <a:path w="5015865" h="3538854">
                  <a:moveTo>
                    <a:pt x="5015484" y="0"/>
                  </a:moveTo>
                  <a:lnTo>
                    <a:pt x="0" y="0"/>
                  </a:lnTo>
                  <a:lnTo>
                    <a:pt x="0" y="3538728"/>
                  </a:lnTo>
                  <a:lnTo>
                    <a:pt x="5015484" y="3538728"/>
                  </a:lnTo>
                  <a:lnTo>
                    <a:pt x="5015484" y="0"/>
                  </a:lnTo>
                  <a:close/>
                </a:path>
              </a:pathLst>
            </a:custGeom>
            <a:solidFill>
              <a:srgbClr val="231F20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39157" y="2448001"/>
              <a:ext cx="4674933" cy="3198647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0117135" y="1088934"/>
            <a:ext cx="273685" cy="556323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Clinical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0" dirty="0">
                <a:solidFill>
                  <a:srgbClr val="4E9C57"/>
                </a:solidFill>
                <a:latin typeface="Calibri"/>
                <a:cs typeface="Calibri"/>
              </a:rPr>
              <a:t>practices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that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improve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safety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time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4E9C57"/>
                </a:solidFill>
                <a:latin typeface="Calibri"/>
                <a:cs typeface="Calibri"/>
              </a:rPr>
              <a:t>delivery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064762" y="512943"/>
            <a:ext cx="2628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40" dirty="0">
                <a:solidFill>
                  <a:srgbClr val="FFFFFF"/>
                </a:solidFill>
                <a:latin typeface="Calibri"/>
                <a:cs typeface="Calibri"/>
              </a:rPr>
              <a:t>20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679999" y="7139242"/>
            <a:ext cx="3204210" cy="0"/>
          </a:xfrm>
          <a:custGeom>
            <a:avLst/>
            <a:gdLst/>
            <a:ahLst/>
            <a:cxnLst/>
            <a:rect l="l" t="t" r="r" b="b"/>
            <a:pathLst>
              <a:path w="3204209">
                <a:moveTo>
                  <a:pt x="0" y="0"/>
                </a:moveTo>
                <a:lnTo>
                  <a:pt x="3203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1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17" name="object 17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18" name="object 18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7300" y="498852"/>
            <a:ext cx="8624570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04" dirty="0"/>
              <a:t>We</a:t>
            </a:r>
            <a:r>
              <a:rPr spc="40" dirty="0"/>
              <a:t> </a:t>
            </a:r>
            <a:r>
              <a:rPr spc="210" dirty="0"/>
              <a:t>have</a:t>
            </a:r>
            <a:r>
              <a:rPr spc="45" dirty="0"/>
              <a:t> </a:t>
            </a:r>
            <a:r>
              <a:rPr spc="160" dirty="0"/>
              <a:t>now</a:t>
            </a:r>
            <a:r>
              <a:rPr spc="40" dirty="0"/>
              <a:t> </a:t>
            </a:r>
            <a:r>
              <a:rPr spc="254" dirty="0"/>
              <a:t>covered</a:t>
            </a:r>
            <a:r>
              <a:rPr spc="45" dirty="0"/>
              <a:t> </a:t>
            </a:r>
            <a:r>
              <a:rPr spc="160" dirty="0"/>
              <a:t>how</a:t>
            </a:r>
            <a:r>
              <a:rPr spc="45" dirty="0"/>
              <a:t> </a:t>
            </a:r>
            <a:r>
              <a:rPr spc="185" dirty="0"/>
              <a:t>to</a:t>
            </a:r>
            <a:r>
              <a:rPr spc="40" dirty="0"/>
              <a:t> </a:t>
            </a:r>
            <a:r>
              <a:rPr spc="254" dirty="0"/>
              <a:t>present</a:t>
            </a:r>
            <a:r>
              <a:rPr spc="45" dirty="0"/>
              <a:t> </a:t>
            </a:r>
            <a:r>
              <a:rPr spc="190" dirty="0"/>
              <a:t>infection </a:t>
            </a:r>
            <a:r>
              <a:rPr spc="220" dirty="0"/>
              <a:t>using</a:t>
            </a:r>
            <a:r>
              <a:rPr spc="45" dirty="0"/>
              <a:t> </a:t>
            </a:r>
            <a:r>
              <a:rPr spc="290" dirty="0"/>
              <a:t>best</a:t>
            </a:r>
            <a:r>
              <a:rPr spc="45" dirty="0"/>
              <a:t> </a:t>
            </a:r>
            <a:r>
              <a:rPr spc="275" dirty="0"/>
              <a:t>practice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2438000" y="2130005"/>
            <a:ext cx="7305675" cy="5430520"/>
            <a:chOff x="2438000" y="2130005"/>
            <a:chExt cx="7305675" cy="543052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62755" y="2538436"/>
              <a:ext cx="2680631" cy="502156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38000" y="2130005"/>
              <a:ext cx="5677426" cy="4368413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4045717" y="3765840"/>
            <a:ext cx="181102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5875">
              <a:lnSpc>
                <a:spcPct val="112500"/>
              </a:lnSpc>
              <a:spcBef>
                <a:spcPts val="100"/>
              </a:spcBef>
            </a:pPr>
            <a:r>
              <a:rPr sz="2000" b="1" i="1" spc="140" dirty="0">
                <a:solidFill>
                  <a:srgbClr val="4E9C57"/>
                </a:solidFill>
                <a:latin typeface="Calibri"/>
                <a:cs typeface="Calibri"/>
              </a:rPr>
              <a:t>Let’s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204" dirty="0">
                <a:solidFill>
                  <a:srgbClr val="4E9C57"/>
                </a:solidFill>
                <a:latin typeface="Calibri"/>
                <a:cs typeface="Calibri"/>
              </a:rPr>
              <a:t>see</a:t>
            </a:r>
            <a:r>
              <a:rPr sz="2000" b="1" i="1" spc="7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what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we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50" dirty="0">
                <a:solidFill>
                  <a:srgbClr val="4E9C57"/>
                </a:solidFill>
                <a:latin typeface="Calibri"/>
                <a:cs typeface="Calibri"/>
              </a:rPr>
              <a:t>remember!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11866" y="5539193"/>
            <a:ext cx="2249234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90" dirty="0">
                <a:solidFill>
                  <a:srgbClr val="4E9C57"/>
                </a:solidFill>
                <a:latin typeface="Calibri"/>
                <a:cs typeface="Calibri"/>
              </a:rPr>
              <a:t>Show</a:t>
            </a:r>
            <a:r>
              <a:rPr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4E9C57"/>
                </a:solidFill>
                <a:latin typeface="Calibri"/>
                <a:cs typeface="Calibri"/>
              </a:rPr>
              <a:t>video</a:t>
            </a:r>
            <a:r>
              <a:rPr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pc="130" dirty="0">
                <a:solidFill>
                  <a:srgbClr val="4E9C57"/>
                </a:solidFill>
                <a:latin typeface="Calibri"/>
                <a:cs typeface="Calibri"/>
              </a:rPr>
              <a:t>as</a:t>
            </a:r>
            <a:r>
              <a:rPr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4E9C57"/>
                </a:solidFill>
                <a:latin typeface="Calibri"/>
                <a:cs typeface="Calibri"/>
              </a:rPr>
              <a:t>recap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7300" y="2511779"/>
            <a:ext cx="3144668" cy="36081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Ask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questions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recap;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65"/>
              </a:spcBef>
            </a:pPr>
            <a:endParaRPr sz="2000" dirty="0">
              <a:latin typeface="Calibri"/>
              <a:cs typeface="Calibri"/>
            </a:endParaRPr>
          </a:p>
          <a:p>
            <a:pPr marL="241300" marR="132715" indent="-228600">
              <a:lnSpc>
                <a:spcPct val="122200"/>
              </a:lnSpc>
              <a:spcBef>
                <a:spcPts val="5"/>
              </a:spcBef>
              <a:buChar char="•"/>
              <a:tabLst>
                <a:tab pos="241300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should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antibiotic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prophylatis 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be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used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65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buChar char="•"/>
              <a:tabLst>
                <a:tab pos="240665" algn="l"/>
              </a:tabLst>
            </a:pP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When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not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used?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70"/>
              </a:spcBef>
              <a:buClr>
                <a:srgbClr val="231F20"/>
              </a:buClr>
              <a:buFont typeface="Calibri"/>
              <a:buChar char="•"/>
            </a:pPr>
            <a:endParaRPr sz="2000" dirty="0">
              <a:latin typeface="Calibri"/>
              <a:cs typeface="Calibri"/>
            </a:endParaRPr>
          </a:p>
          <a:p>
            <a:pPr marL="241300" marR="5080" indent="-228600">
              <a:lnSpc>
                <a:spcPct val="122200"/>
              </a:lnSpc>
              <a:buChar char="•"/>
              <a:tabLst>
                <a:tab pos="241300" algn="l"/>
              </a:tabLst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What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practices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30" dirty="0">
                <a:solidFill>
                  <a:srgbClr val="231F20"/>
                </a:solidFill>
                <a:latin typeface="Calibri"/>
                <a:cs typeface="Calibri"/>
              </a:rPr>
              <a:t>are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recommended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what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not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recommended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42150" y="1884245"/>
            <a:ext cx="327697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10" dirty="0">
                <a:solidFill>
                  <a:srgbClr val="231F20"/>
                </a:solidFill>
                <a:latin typeface="Calibri"/>
                <a:cs typeface="Calibri"/>
              </a:rPr>
              <a:t>Instructions</a:t>
            </a:r>
            <a:r>
              <a:rPr sz="2000" b="1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b="1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231F20"/>
                </a:solidFill>
                <a:latin typeface="Calibri"/>
                <a:cs typeface="Calibri"/>
              </a:rPr>
              <a:t>Champions: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0117135" y="1088934"/>
            <a:ext cx="273685" cy="556323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Clinical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50" dirty="0">
                <a:solidFill>
                  <a:srgbClr val="4E9C57"/>
                </a:solidFill>
                <a:latin typeface="Calibri"/>
                <a:cs typeface="Calibri"/>
              </a:rPr>
              <a:t>practices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that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improve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safety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5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time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0" dirty="0">
                <a:solidFill>
                  <a:srgbClr val="4E9C57"/>
                </a:solidFill>
                <a:latin typeface="Calibri"/>
                <a:cs typeface="Calibri"/>
              </a:rPr>
              <a:t>delivery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0101053" y="512943"/>
            <a:ext cx="19240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80" dirty="0">
                <a:solidFill>
                  <a:srgbClr val="FFFFFF"/>
                </a:solidFill>
                <a:latin typeface="Calibri"/>
                <a:cs typeface="Calibri"/>
              </a:rPr>
              <a:t>21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679999" y="6843054"/>
            <a:ext cx="5153025" cy="586105"/>
            <a:chOff x="4679999" y="6843054"/>
            <a:chExt cx="5153025" cy="586105"/>
          </a:xfrm>
        </p:grpSpPr>
        <p:sp>
          <p:nvSpPr>
            <p:cNvPr id="18" name="object 18"/>
            <p:cNvSpPr/>
            <p:nvPr/>
          </p:nvSpPr>
          <p:spPr>
            <a:xfrm>
              <a:off x="4679999" y="7139242"/>
              <a:ext cx="3204210" cy="0"/>
            </a:xfrm>
            <a:custGeom>
              <a:avLst/>
              <a:gdLst/>
              <a:ahLst/>
              <a:cxnLst/>
              <a:rect l="l" t="t" r="r" b="b"/>
              <a:pathLst>
                <a:path w="3204209">
                  <a:moveTo>
                    <a:pt x="0" y="0"/>
                  </a:moveTo>
                  <a:lnTo>
                    <a:pt x="32039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9889341" y="6848027"/>
            <a:ext cx="586105" cy="586105"/>
            <a:chOff x="9889341" y="6848027"/>
            <a:chExt cx="586105" cy="586105"/>
          </a:xfrm>
        </p:grpSpPr>
        <p:sp>
          <p:nvSpPr>
            <p:cNvPr id="25" name="object 25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</p:grpSp>
      <p:sp>
        <p:nvSpPr>
          <p:cNvPr id="29" name="object 2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556714" y="1007808"/>
            <a:ext cx="663575" cy="207010"/>
            <a:chOff x="5556714" y="1007808"/>
            <a:chExt cx="663575" cy="2070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56714" y="1008578"/>
              <a:ext cx="110655" cy="20571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02420" y="1008580"/>
              <a:ext cx="138137" cy="20571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66048" y="1007808"/>
              <a:ext cx="124840" cy="20648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025170" y="1008578"/>
              <a:ext cx="36195" cy="205740"/>
            </a:xfrm>
            <a:custGeom>
              <a:avLst/>
              <a:gdLst/>
              <a:ahLst/>
              <a:cxnLst/>
              <a:rect l="l" t="t" r="r" b="b"/>
              <a:pathLst>
                <a:path w="36195" h="205740">
                  <a:moveTo>
                    <a:pt x="22758" y="0"/>
                  </a:moveTo>
                  <a:lnTo>
                    <a:pt x="18008" y="0"/>
                  </a:lnTo>
                  <a:lnTo>
                    <a:pt x="12890" y="0"/>
                  </a:lnTo>
                  <a:lnTo>
                    <a:pt x="8712" y="1752"/>
                  </a:lnTo>
                  <a:lnTo>
                    <a:pt x="1739" y="8788"/>
                  </a:lnTo>
                  <a:lnTo>
                    <a:pt x="0" y="13081"/>
                  </a:lnTo>
                  <a:lnTo>
                    <a:pt x="0" y="192735"/>
                  </a:lnTo>
                  <a:lnTo>
                    <a:pt x="1765" y="197015"/>
                  </a:lnTo>
                  <a:lnTo>
                    <a:pt x="8699" y="203911"/>
                  </a:lnTo>
                  <a:lnTo>
                    <a:pt x="12865" y="205714"/>
                  </a:lnTo>
                  <a:lnTo>
                    <a:pt x="22771" y="205714"/>
                  </a:lnTo>
                  <a:lnTo>
                    <a:pt x="26949" y="203911"/>
                  </a:lnTo>
                  <a:lnTo>
                    <a:pt x="33870" y="197002"/>
                  </a:lnTo>
                  <a:lnTo>
                    <a:pt x="35636" y="192735"/>
                  </a:lnTo>
                  <a:lnTo>
                    <a:pt x="35636" y="13081"/>
                  </a:lnTo>
                  <a:lnTo>
                    <a:pt x="33896" y="8788"/>
                  </a:lnTo>
                  <a:lnTo>
                    <a:pt x="26924" y="1752"/>
                  </a:lnTo>
                  <a:lnTo>
                    <a:pt x="22758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95085" y="1007808"/>
              <a:ext cx="124840" cy="206489"/>
            </a:xfrm>
            <a:prstGeom prst="rect">
              <a:avLst/>
            </a:prstGeom>
          </p:spPr>
        </p:pic>
      </p:grpSp>
      <p:sp>
        <p:nvSpPr>
          <p:cNvPr id="8" name="object 8"/>
          <p:cNvSpPr/>
          <p:nvPr/>
        </p:nvSpPr>
        <p:spPr>
          <a:xfrm>
            <a:off x="4687925" y="943647"/>
            <a:ext cx="585470" cy="269240"/>
          </a:xfrm>
          <a:custGeom>
            <a:avLst/>
            <a:gdLst/>
            <a:ahLst/>
            <a:cxnLst/>
            <a:rect l="l" t="t" r="r" b="b"/>
            <a:pathLst>
              <a:path w="585470" h="269240">
                <a:moveTo>
                  <a:pt x="178092" y="88950"/>
                </a:moveTo>
                <a:lnTo>
                  <a:pt x="176453" y="71221"/>
                </a:lnTo>
                <a:lnTo>
                  <a:pt x="171551" y="54813"/>
                </a:lnTo>
                <a:lnTo>
                  <a:pt x="164604" y="41986"/>
                </a:lnTo>
                <a:lnTo>
                  <a:pt x="163385" y="39725"/>
                </a:lnTo>
                <a:lnTo>
                  <a:pt x="151942" y="25971"/>
                </a:lnTo>
                <a:lnTo>
                  <a:pt x="138188" y="14617"/>
                </a:lnTo>
                <a:lnTo>
                  <a:pt x="135940" y="13411"/>
                </a:lnTo>
                <a:lnTo>
                  <a:pt x="135940" y="88950"/>
                </a:lnTo>
                <a:lnTo>
                  <a:pt x="135940" y="129222"/>
                </a:lnTo>
                <a:lnTo>
                  <a:pt x="42164" y="129222"/>
                </a:lnTo>
                <a:lnTo>
                  <a:pt x="42164" y="88950"/>
                </a:lnTo>
                <a:lnTo>
                  <a:pt x="62992" y="49733"/>
                </a:lnTo>
                <a:lnTo>
                  <a:pt x="88963" y="41986"/>
                </a:lnTo>
                <a:lnTo>
                  <a:pt x="98399" y="42849"/>
                </a:lnTo>
                <a:lnTo>
                  <a:pt x="132537" y="70942"/>
                </a:lnTo>
                <a:lnTo>
                  <a:pt x="135940" y="88950"/>
                </a:lnTo>
                <a:lnTo>
                  <a:pt x="135940" y="13411"/>
                </a:lnTo>
                <a:lnTo>
                  <a:pt x="123113" y="6502"/>
                </a:lnTo>
                <a:lnTo>
                  <a:pt x="106705" y="1625"/>
                </a:lnTo>
                <a:lnTo>
                  <a:pt x="88963" y="0"/>
                </a:lnTo>
                <a:lnTo>
                  <a:pt x="71285" y="1625"/>
                </a:lnTo>
                <a:lnTo>
                  <a:pt x="26162" y="25971"/>
                </a:lnTo>
                <a:lnTo>
                  <a:pt x="1625" y="71221"/>
                </a:lnTo>
                <a:lnTo>
                  <a:pt x="0" y="88950"/>
                </a:lnTo>
                <a:lnTo>
                  <a:pt x="0" y="253796"/>
                </a:lnTo>
                <a:lnTo>
                  <a:pt x="2070" y="258673"/>
                </a:lnTo>
                <a:lnTo>
                  <a:pt x="6197" y="262572"/>
                </a:lnTo>
                <a:lnTo>
                  <a:pt x="10325" y="266712"/>
                </a:lnTo>
                <a:lnTo>
                  <a:pt x="15201" y="268770"/>
                </a:lnTo>
                <a:lnTo>
                  <a:pt x="26962" y="268770"/>
                </a:lnTo>
                <a:lnTo>
                  <a:pt x="31838" y="266712"/>
                </a:lnTo>
                <a:lnTo>
                  <a:pt x="35966" y="262572"/>
                </a:lnTo>
                <a:lnTo>
                  <a:pt x="40093" y="258673"/>
                </a:lnTo>
                <a:lnTo>
                  <a:pt x="42164" y="253796"/>
                </a:lnTo>
                <a:lnTo>
                  <a:pt x="42164" y="171208"/>
                </a:lnTo>
                <a:lnTo>
                  <a:pt x="135940" y="171208"/>
                </a:lnTo>
                <a:lnTo>
                  <a:pt x="135940" y="253796"/>
                </a:lnTo>
                <a:lnTo>
                  <a:pt x="138010" y="258673"/>
                </a:lnTo>
                <a:lnTo>
                  <a:pt x="142138" y="262572"/>
                </a:lnTo>
                <a:lnTo>
                  <a:pt x="146265" y="266712"/>
                </a:lnTo>
                <a:lnTo>
                  <a:pt x="151142" y="268770"/>
                </a:lnTo>
                <a:lnTo>
                  <a:pt x="162902" y="268770"/>
                </a:lnTo>
                <a:lnTo>
                  <a:pt x="167779" y="266712"/>
                </a:lnTo>
                <a:lnTo>
                  <a:pt x="171907" y="262572"/>
                </a:lnTo>
                <a:lnTo>
                  <a:pt x="176034" y="258673"/>
                </a:lnTo>
                <a:lnTo>
                  <a:pt x="178092" y="253796"/>
                </a:lnTo>
                <a:lnTo>
                  <a:pt x="178092" y="171208"/>
                </a:lnTo>
                <a:lnTo>
                  <a:pt x="178092" y="129222"/>
                </a:lnTo>
                <a:lnTo>
                  <a:pt x="178092" y="88950"/>
                </a:lnTo>
                <a:close/>
              </a:path>
              <a:path w="585470" h="269240">
                <a:moveTo>
                  <a:pt x="398691" y="91363"/>
                </a:moveTo>
                <a:lnTo>
                  <a:pt x="397014" y="73126"/>
                </a:lnTo>
                <a:lnTo>
                  <a:pt x="391985" y="56273"/>
                </a:lnTo>
                <a:lnTo>
                  <a:pt x="384238" y="41986"/>
                </a:lnTo>
                <a:lnTo>
                  <a:pt x="383590" y="40779"/>
                </a:lnTo>
                <a:lnTo>
                  <a:pt x="371843" y="26670"/>
                </a:lnTo>
                <a:lnTo>
                  <a:pt x="357809" y="15011"/>
                </a:lnTo>
                <a:lnTo>
                  <a:pt x="356539" y="14325"/>
                </a:lnTo>
                <a:lnTo>
                  <a:pt x="356539" y="91363"/>
                </a:lnTo>
                <a:lnTo>
                  <a:pt x="355638" y="101219"/>
                </a:lnTo>
                <a:lnTo>
                  <a:pt x="326288" y="136969"/>
                </a:lnTo>
                <a:lnTo>
                  <a:pt x="307327" y="140576"/>
                </a:lnTo>
                <a:lnTo>
                  <a:pt x="258114" y="140576"/>
                </a:lnTo>
                <a:lnTo>
                  <a:pt x="258114" y="91363"/>
                </a:lnTo>
                <a:lnTo>
                  <a:pt x="259003" y="81508"/>
                </a:lnTo>
                <a:lnTo>
                  <a:pt x="288353" y="45605"/>
                </a:lnTo>
                <a:lnTo>
                  <a:pt x="307327" y="41986"/>
                </a:lnTo>
                <a:lnTo>
                  <a:pt x="317182" y="42887"/>
                </a:lnTo>
                <a:lnTo>
                  <a:pt x="352971" y="72390"/>
                </a:lnTo>
                <a:lnTo>
                  <a:pt x="356539" y="91363"/>
                </a:lnTo>
                <a:lnTo>
                  <a:pt x="356539" y="14325"/>
                </a:lnTo>
                <a:lnTo>
                  <a:pt x="342379" y="6667"/>
                </a:lnTo>
                <a:lnTo>
                  <a:pt x="325551" y="1676"/>
                </a:lnTo>
                <a:lnTo>
                  <a:pt x="307327" y="0"/>
                </a:lnTo>
                <a:lnTo>
                  <a:pt x="289166" y="1676"/>
                </a:lnTo>
                <a:lnTo>
                  <a:pt x="242798" y="26670"/>
                </a:lnTo>
                <a:lnTo>
                  <a:pt x="217627" y="73126"/>
                </a:lnTo>
                <a:lnTo>
                  <a:pt x="215950" y="91363"/>
                </a:lnTo>
                <a:lnTo>
                  <a:pt x="215950" y="253796"/>
                </a:lnTo>
                <a:lnTo>
                  <a:pt x="218020" y="258673"/>
                </a:lnTo>
                <a:lnTo>
                  <a:pt x="222148" y="262572"/>
                </a:lnTo>
                <a:lnTo>
                  <a:pt x="226275" y="266712"/>
                </a:lnTo>
                <a:lnTo>
                  <a:pt x="231152" y="268770"/>
                </a:lnTo>
                <a:lnTo>
                  <a:pt x="242912" y="268770"/>
                </a:lnTo>
                <a:lnTo>
                  <a:pt x="247789" y="266712"/>
                </a:lnTo>
                <a:lnTo>
                  <a:pt x="251917" y="262572"/>
                </a:lnTo>
                <a:lnTo>
                  <a:pt x="256044" y="258673"/>
                </a:lnTo>
                <a:lnTo>
                  <a:pt x="258114" y="253796"/>
                </a:lnTo>
                <a:lnTo>
                  <a:pt x="258114" y="182740"/>
                </a:lnTo>
                <a:lnTo>
                  <a:pt x="307327" y="182740"/>
                </a:lnTo>
                <a:lnTo>
                  <a:pt x="357809" y="167640"/>
                </a:lnTo>
                <a:lnTo>
                  <a:pt x="384251" y="140576"/>
                </a:lnTo>
                <a:lnTo>
                  <a:pt x="391985" y="126339"/>
                </a:lnTo>
                <a:lnTo>
                  <a:pt x="397014" y="109537"/>
                </a:lnTo>
                <a:lnTo>
                  <a:pt x="398691" y="91363"/>
                </a:lnTo>
                <a:close/>
              </a:path>
              <a:path w="585470" h="269240">
                <a:moveTo>
                  <a:pt x="585216" y="15087"/>
                </a:moveTo>
                <a:lnTo>
                  <a:pt x="583145" y="10160"/>
                </a:lnTo>
                <a:lnTo>
                  <a:pt x="575005" y="2006"/>
                </a:lnTo>
                <a:lnTo>
                  <a:pt x="570115" y="0"/>
                </a:lnTo>
                <a:lnTo>
                  <a:pt x="432816" y="0"/>
                </a:lnTo>
                <a:lnTo>
                  <a:pt x="427939" y="2006"/>
                </a:lnTo>
                <a:lnTo>
                  <a:pt x="419684" y="10160"/>
                </a:lnTo>
                <a:lnTo>
                  <a:pt x="417614" y="15087"/>
                </a:lnTo>
                <a:lnTo>
                  <a:pt x="417614" y="26898"/>
                </a:lnTo>
                <a:lnTo>
                  <a:pt x="419684" y="31838"/>
                </a:lnTo>
                <a:lnTo>
                  <a:pt x="427939" y="39979"/>
                </a:lnTo>
                <a:lnTo>
                  <a:pt x="432816" y="41986"/>
                </a:lnTo>
                <a:lnTo>
                  <a:pt x="480428" y="41986"/>
                </a:lnTo>
                <a:lnTo>
                  <a:pt x="480428" y="253695"/>
                </a:lnTo>
                <a:lnTo>
                  <a:pt x="482434" y="258572"/>
                </a:lnTo>
                <a:lnTo>
                  <a:pt x="490575" y="266712"/>
                </a:lnTo>
                <a:lnTo>
                  <a:pt x="495503" y="268782"/>
                </a:lnTo>
                <a:lnTo>
                  <a:pt x="507326" y="268782"/>
                </a:lnTo>
                <a:lnTo>
                  <a:pt x="512254" y="266712"/>
                </a:lnTo>
                <a:lnTo>
                  <a:pt x="520407" y="258572"/>
                </a:lnTo>
                <a:lnTo>
                  <a:pt x="522414" y="253695"/>
                </a:lnTo>
                <a:lnTo>
                  <a:pt x="522414" y="41986"/>
                </a:lnTo>
                <a:lnTo>
                  <a:pt x="570115" y="41986"/>
                </a:lnTo>
                <a:lnTo>
                  <a:pt x="575005" y="39979"/>
                </a:lnTo>
                <a:lnTo>
                  <a:pt x="579018" y="35966"/>
                </a:lnTo>
                <a:lnTo>
                  <a:pt x="583145" y="31838"/>
                </a:lnTo>
                <a:lnTo>
                  <a:pt x="585216" y="26898"/>
                </a:lnTo>
                <a:lnTo>
                  <a:pt x="585216" y="15087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249494" y="942619"/>
            <a:ext cx="277495" cy="269875"/>
          </a:xfrm>
          <a:custGeom>
            <a:avLst/>
            <a:gdLst/>
            <a:ahLst/>
            <a:cxnLst/>
            <a:rect l="l" t="t" r="r" b="b"/>
            <a:pathLst>
              <a:path w="277495" h="269875">
                <a:moveTo>
                  <a:pt x="95415" y="129501"/>
                </a:moveTo>
                <a:lnTo>
                  <a:pt x="93345" y="124574"/>
                </a:lnTo>
                <a:lnTo>
                  <a:pt x="85090" y="116319"/>
                </a:lnTo>
                <a:lnTo>
                  <a:pt x="80137" y="114249"/>
                </a:lnTo>
                <a:lnTo>
                  <a:pt x="74422" y="114249"/>
                </a:lnTo>
                <a:lnTo>
                  <a:pt x="14973" y="114249"/>
                </a:lnTo>
                <a:lnTo>
                  <a:pt x="10083" y="116319"/>
                </a:lnTo>
                <a:lnTo>
                  <a:pt x="2057" y="124574"/>
                </a:lnTo>
                <a:lnTo>
                  <a:pt x="0" y="129501"/>
                </a:lnTo>
                <a:lnTo>
                  <a:pt x="0" y="141439"/>
                </a:lnTo>
                <a:lnTo>
                  <a:pt x="2057" y="146316"/>
                </a:lnTo>
                <a:lnTo>
                  <a:pt x="6197" y="150215"/>
                </a:lnTo>
                <a:lnTo>
                  <a:pt x="10083" y="154343"/>
                </a:lnTo>
                <a:lnTo>
                  <a:pt x="14973" y="156400"/>
                </a:lnTo>
                <a:lnTo>
                  <a:pt x="80137" y="156400"/>
                </a:lnTo>
                <a:lnTo>
                  <a:pt x="85090" y="154343"/>
                </a:lnTo>
                <a:lnTo>
                  <a:pt x="93345" y="146316"/>
                </a:lnTo>
                <a:lnTo>
                  <a:pt x="95415" y="141439"/>
                </a:lnTo>
                <a:lnTo>
                  <a:pt x="95415" y="129501"/>
                </a:lnTo>
                <a:close/>
              </a:path>
              <a:path w="277495" h="269875">
                <a:moveTo>
                  <a:pt x="276961" y="191681"/>
                </a:moveTo>
                <a:lnTo>
                  <a:pt x="265544" y="150037"/>
                </a:lnTo>
                <a:lnTo>
                  <a:pt x="227368" y="123342"/>
                </a:lnTo>
                <a:lnTo>
                  <a:pt x="198145" y="114122"/>
                </a:lnTo>
                <a:lnTo>
                  <a:pt x="186067" y="110248"/>
                </a:lnTo>
                <a:lnTo>
                  <a:pt x="156171" y="78117"/>
                </a:lnTo>
                <a:lnTo>
                  <a:pt x="156819" y="70993"/>
                </a:lnTo>
                <a:lnTo>
                  <a:pt x="184505" y="43319"/>
                </a:lnTo>
                <a:lnTo>
                  <a:pt x="191617" y="42672"/>
                </a:lnTo>
                <a:lnTo>
                  <a:pt x="245364" y="42672"/>
                </a:lnTo>
                <a:lnTo>
                  <a:pt x="250291" y="40601"/>
                </a:lnTo>
                <a:lnTo>
                  <a:pt x="258432" y="32346"/>
                </a:lnTo>
                <a:lnTo>
                  <a:pt x="260438" y="27470"/>
                </a:lnTo>
                <a:lnTo>
                  <a:pt x="260438" y="15087"/>
                </a:lnTo>
                <a:lnTo>
                  <a:pt x="258432" y="10210"/>
                </a:lnTo>
                <a:lnTo>
                  <a:pt x="250291" y="2057"/>
                </a:lnTo>
                <a:lnTo>
                  <a:pt x="245364" y="0"/>
                </a:lnTo>
                <a:lnTo>
                  <a:pt x="193344" y="0"/>
                </a:lnTo>
                <a:lnTo>
                  <a:pt x="150139" y="12877"/>
                </a:lnTo>
                <a:lnTo>
                  <a:pt x="120954" y="48133"/>
                </a:lnTo>
                <a:lnTo>
                  <a:pt x="115227" y="78117"/>
                </a:lnTo>
                <a:lnTo>
                  <a:pt x="116497" y="93040"/>
                </a:lnTo>
                <a:lnTo>
                  <a:pt x="135521" y="127850"/>
                </a:lnTo>
                <a:lnTo>
                  <a:pt x="178371" y="149694"/>
                </a:lnTo>
                <a:lnTo>
                  <a:pt x="193763" y="154647"/>
                </a:lnTo>
                <a:lnTo>
                  <a:pt x="205828" y="158813"/>
                </a:lnTo>
                <a:lnTo>
                  <a:pt x="235026" y="183553"/>
                </a:lnTo>
                <a:lnTo>
                  <a:pt x="236016" y="191681"/>
                </a:lnTo>
                <a:lnTo>
                  <a:pt x="235381" y="198805"/>
                </a:lnTo>
                <a:lnTo>
                  <a:pt x="207632" y="226479"/>
                </a:lnTo>
                <a:lnTo>
                  <a:pt x="200571" y="227126"/>
                </a:lnTo>
                <a:lnTo>
                  <a:pt x="127673" y="227126"/>
                </a:lnTo>
                <a:lnTo>
                  <a:pt x="122783" y="229196"/>
                </a:lnTo>
                <a:lnTo>
                  <a:pt x="114528" y="237451"/>
                </a:lnTo>
                <a:lnTo>
                  <a:pt x="112458" y="242328"/>
                </a:lnTo>
                <a:lnTo>
                  <a:pt x="112458" y="254609"/>
                </a:lnTo>
                <a:lnTo>
                  <a:pt x="114528" y="259486"/>
                </a:lnTo>
                <a:lnTo>
                  <a:pt x="122783" y="267741"/>
                </a:lnTo>
                <a:lnTo>
                  <a:pt x="127673" y="269798"/>
                </a:lnTo>
                <a:lnTo>
                  <a:pt x="198843" y="269798"/>
                </a:lnTo>
                <a:lnTo>
                  <a:pt x="241896" y="256933"/>
                </a:lnTo>
                <a:lnTo>
                  <a:pt x="271208" y="221665"/>
                </a:lnTo>
                <a:lnTo>
                  <a:pt x="275526" y="207264"/>
                </a:lnTo>
                <a:lnTo>
                  <a:pt x="276961" y="19168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4065069" y="663761"/>
            <a:ext cx="2196465" cy="726440"/>
            <a:chOff x="4065069" y="663761"/>
            <a:chExt cx="2196465" cy="726440"/>
          </a:xfrm>
        </p:grpSpPr>
        <p:sp>
          <p:nvSpPr>
            <p:cNvPr id="11" name="object 11"/>
            <p:cNvSpPr/>
            <p:nvPr/>
          </p:nvSpPr>
          <p:spPr>
            <a:xfrm>
              <a:off x="4146166" y="776673"/>
              <a:ext cx="384175" cy="511175"/>
            </a:xfrm>
            <a:custGeom>
              <a:avLst/>
              <a:gdLst/>
              <a:ahLst/>
              <a:cxnLst/>
              <a:rect l="l" t="t" r="r" b="b"/>
              <a:pathLst>
                <a:path w="384175" h="511175">
                  <a:moveTo>
                    <a:pt x="9410" y="0"/>
                  </a:moveTo>
                  <a:lnTo>
                    <a:pt x="6019" y="444"/>
                  </a:lnTo>
                  <a:lnTo>
                    <a:pt x="2082" y="5270"/>
                  </a:lnTo>
                  <a:lnTo>
                    <a:pt x="2451" y="8902"/>
                  </a:lnTo>
                  <a:lnTo>
                    <a:pt x="33235" y="31686"/>
                  </a:lnTo>
                  <a:lnTo>
                    <a:pt x="71153" y="51549"/>
                  </a:lnTo>
                  <a:lnTo>
                    <a:pt x="142901" y="78560"/>
                  </a:lnTo>
                  <a:lnTo>
                    <a:pt x="171094" y="88836"/>
                  </a:lnTo>
                  <a:lnTo>
                    <a:pt x="210910" y="107151"/>
                  </a:lnTo>
                  <a:lnTo>
                    <a:pt x="247391" y="130504"/>
                  </a:lnTo>
                  <a:lnTo>
                    <a:pt x="288210" y="169743"/>
                  </a:lnTo>
                  <a:lnTo>
                    <a:pt x="311297" y="204354"/>
                  </a:lnTo>
                  <a:lnTo>
                    <a:pt x="329309" y="248589"/>
                  </a:lnTo>
                  <a:lnTo>
                    <a:pt x="335051" y="277012"/>
                  </a:lnTo>
                  <a:lnTo>
                    <a:pt x="335673" y="281393"/>
                  </a:lnTo>
                  <a:lnTo>
                    <a:pt x="336397" y="291287"/>
                  </a:lnTo>
                  <a:lnTo>
                    <a:pt x="336537" y="301155"/>
                  </a:lnTo>
                  <a:lnTo>
                    <a:pt x="336207" y="309879"/>
                  </a:lnTo>
                  <a:lnTo>
                    <a:pt x="324523" y="358749"/>
                  </a:lnTo>
                  <a:lnTo>
                    <a:pt x="297678" y="405694"/>
                  </a:lnTo>
                  <a:lnTo>
                    <a:pt x="267703" y="437210"/>
                  </a:lnTo>
                  <a:lnTo>
                    <a:pt x="226809" y="463499"/>
                  </a:lnTo>
                  <a:lnTo>
                    <a:pt x="189366" y="477167"/>
                  </a:lnTo>
                  <a:lnTo>
                    <a:pt x="150964" y="483527"/>
                  </a:lnTo>
                  <a:lnTo>
                    <a:pt x="133208" y="483895"/>
                  </a:lnTo>
                  <a:lnTo>
                    <a:pt x="119003" y="483087"/>
                  </a:lnTo>
                  <a:lnTo>
                    <a:pt x="70453" y="471576"/>
                  </a:lnTo>
                  <a:lnTo>
                    <a:pt x="32559" y="450815"/>
                  </a:lnTo>
                  <a:lnTo>
                    <a:pt x="8521" y="429564"/>
                  </a:lnTo>
                  <a:lnTo>
                    <a:pt x="5295" y="429272"/>
                  </a:lnTo>
                  <a:lnTo>
                    <a:pt x="495" y="432917"/>
                  </a:lnTo>
                  <a:lnTo>
                    <a:pt x="0" y="436486"/>
                  </a:lnTo>
                  <a:lnTo>
                    <a:pt x="6786" y="445143"/>
                  </a:lnTo>
                  <a:lnTo>
                    <a:pt x="35367" y="472422"/>
                  </a:lnTo>
                  <a:lnTo>
                    <a:pt x="69619" y="492802"/>
                  </a:lnTo>
                  <a:lnTo>
                    <a:pt x="110223" y="506374"/>
                  </a:lnTo>
                  <a:lnTo>
                    <a:pt x="161061" y="510946"/>
                  </a:lnTo>
                  <a:lnTo>
                    <a:pt x="171830" y="510362"/>
                  </a:lnTo>
                  <a:lnTo>
                    <a:pt x="230098" y="498652"/>
                  </a:lnTo>
                  <a:lnTo>
                    <a:pt x="272376" y="479590"/>
                  </a:lnTo>
                  <a:lnTo>
                    <a:pt x="306292" y="455915"/>
                  </a:lnTo>
                  <a:lnTo>
                    <a:pt x="340867" y="420039"/>
                  </a:lnTo>
                  <a:lnTo>
                    <a:pt x="362076" y="387108"/>
                  </a:lnTo>
                  <a:lnTo>
                    <a:pt x="378144" y="344638"/>
                  </a:lnTo>
                  <a:lnTo>
                    <a:pt x="383793" y="301878"/>
                  </a:lnTo>
                  <a:lnTo>
                    <a:pt x="383565" y="288988"/>
                  </a:lnTo>
                  <a:lnTo>
                    <a:pt x="377782" y="251117"/>
                  </a:lnTo>
                  <a:lnTo>
                    <a:pt x="361835" y="207822"/>
                  </a:lnTo>
                  <a:lnTo>
                    <a:pt x="337819" y="169113"/>
                  </a:lnTo>
                  <a:lnTo>
                    <a:pt x="310303" y="138620"/>
                  </a:lnTo>
                  <a:lnTo>
                    <a:pt x="278899" y="113071"/>
                  </a:lnTo>
                  <a:lnTo>
                    <a:pt x="237769" y="88493"/>
                  </a:lnTo>
                  <a:lnTo>
                    <a:pt x="201559" y="72685"/>
                  </a:lnTo>
                  <a:lnTo>
                    <a:pt x="164412" y="60838"/>
                  </a:lnTo>
                  <a:lnTo>
                    <a:pt x="120408" y="48869"/>
                  </a:lnTo>
                  <a:lnTo>
                    <a:pt x="91655" y="40398"/>
                  </a:lnTo>
                  <a:lnTo>
                    <a:pt x="50177" y="24409"/>
                  </a:lnTo>
                  <a:lnTo>
                    <a:pt x="12153" y="1904"/>
                  </a:lnTo>
                  <a:lnTo>
                    <a:pt x="9410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065069" y="663761"/>
              <a:ext cx="565785" cy="726440"/>
            </a:xfrm>
            <a:custGeom>
              <a:avLst/>
              <a:gdLst/>
              <a:ahLst/>
              <a:cxnLst/>
              <a:rect l="l" t="t" r="r" b="b"/>
              <a:pathLst>
                <a:path w="565785" h="726440">
                  <a:moveTo>
                    <a:pt x="62839" y="0"/>
                  </a:moveTo>
                  <a:lnTo>
                    <a:pt x="56248" y="3594"/>
                  </a:lnTo>
                  <a:lnTo>
                    <a:pt x="54965" y="7962"/>
                  </a:lnTo>
                  <a:lnTo>
                    <a:pt x="56857" y="11455"/>
                  </a:lnTo>
                  <a:lnTo>
                    <a:pt x="86042" y="48145"/>
                  </a:lnTo>
                  <a:lnTo>
                    <a:pt x="123583" y="75793"/>
                  </a:lnTo>
                  <a:lnTo>
                    <a:pt x="164936" y="96661"/>
                  </a:lnTo>
                  <a:lnTo>
                    <a:pt x="215658" y="114236"/>
                  </a:lnTo>
                  <a:lnTo>
                    <a:pt x="223380" y="116166"/>
                  </a:lnTo>
                  <a:lnTo>
                    <a:pt x="243789" y="121958"/>
                  </a:lnTo>
                  <a:lnTo>
                    <a:pt x="290639" y="138366"/>
                  </a:lnTo>
                  <a:lnTo>
                    <a:pt x="328930" y="155828"/>
                  </a:lnTo>
                  <a:lnTo>
                    <a:pt x="364909" y="176733"/>
                  </a:lnTo>
                  <a:lnTo>
                    <a:pt x="397576" y="201217"/>
                  </a:lnTo>
                  <a:lnTo>
                    <a:pt x="426796" y="229577"/>
                  </a:lnTo>
                  <a:lnTo>
                    <a:pt x="452069" y="261404"/>
                  </a:lnTo>
                  <a:lnTo>
                    <a:pt x="473075" y="295986"/>
                  </a:lnTo>
                  <a:lnTo>
                    <a:pt x="489340" y="332754"/>
                  </a:lnTo>
                  <a:lnTo>
                    <a:pt x="500222" y="371113"/>
                  </a:lnTo>
                  <a:lnTo>
                    <a:pt x="505230" y="410243"/>
                  </a:lnTo>
                  <a:lnTo>
                    <a:pt x="503872" y="449325"/>
                  </a:lnTo>
                  <a:lnTo>
                    <a:pt x="496138" y="487451"/>
                  </a:lnTo>
                  <a:lnTo>
                    <a:pt x="478980" y="529526"/>
                  </a:lnTo>
                  <a:lnTo>
                    <a:pt x="455595" y="565355"/>
                  </a:lnTo>
                  <a:lnTo>
                    <a:pt x="421669" y="602186"/>
                  </a:lnTo>
                  <a:lnTo>
                    <a:pt x="390187" y="627282"/>
                  </a:lnTo>
                  <a:lnTo>
                    <a:pt x="355587" y="648047"/>
                  </a:lnTo>
                  <a:lnTo>
                    <a:pt x="318419" y="663830"/>
                  </a:lnTo>
                  <a:lnTo>
                    <a:pt x="279400" y="674135"/>
                  </a:lnTo>
                  <a:lnTo>
                    <a:pt x="239288" y="678537"/>
                  </a:lnTo>
                  <a:lnTo>
                    <a:pt x="229183" y="678652"/>
                  </a:lnTo>
                  <a:lnTo>
                    <a:pt x="219075" y="678395"/>
                  </a:lnTo>
                  <a:lnTo>
                    <a:pt x="178930" y="673074"/>
                  </a:lnTo>
                  <a:lnTo>
                    <a:pt x="140068" y="661073"/>
                  </a:lnTo>
                  <a:lnTo>
                    <a:pt x="103368" y="642491"/>
                  </a:lnTo>
                  <a:lnTo>
                    <a:pt x="69850" y="617842"/>
                  </a:lnTo>
                  <a:lnTo>
                    <a:pt x="35902" y="582307"/>
                  </a:lnTo>
                  <a:lnTo>
                    <a:pt x="14871" y="549287"/>
                  </a:lnTo>
                  <a:lnTo>
                    <a:pt x="10655" y="547535"/>
                  </a:lnTo>
                  <a:lnTo>
                    <a:pt x="2362" y="550316"/>
                  </a:lnTo>
                  <a:lnTo>
                    <a:pt x="0" y="555053"/>
                  </a:lnTo>
                  <a:lnTo>
                    <a:pt x="2705" y="563079"/>
                  </a:lnTo>
                  <a:lnTo>
                    <a:pt x="21437" y="601370"/>
                  </a:lnTo>
                  <a:lnTo>
                    <a:pt x="49453" y="638530"/>
                  </a:lnTo>
                  <a:lnTo>
                    <a:pt x="83905" y="670409"/>
                  </a:lnTo>
                  <a:lnTo>
                    <a:pt x="123825" y="695934"/>
                  </a:lnTo>
                  <a:lnTo>
                    <a:pt x="168074" y="714008"/>
                  </a:lnTo>
                  <a:lnTo>
                    <a:pt x="215011" y="723976"/>
                  </a:lnTo>
                  <a:lnTo>
                    <a:pt x="251024" y="726080"/>
                  </a:lnTo>
                  <a:lnTo>
                    <a:pt x="263055" y="725779"/>
                  </a:lnTo>
                  <a:lnTo>
                    <a:pt x="310781" y="719772"/>
                  </a:lnTo>
                  <a:lnTo>
                    <a:pt x="357022" y="706551"/>
                  </a:lnTo>
                  <a:lnTo>
                    <a:pt x="400761" y="686549"/>
                  </a:lnTo>
                  <a:lnTo>
                    <a:pt x="441251" y="660536"/>
                  </a:lnTo>
                  <a:lnTo>
                    <a:pt x="477761" y="628980"/>
                  </a:lnTo>
                  <a:lnTo>
                    <a:pt x="509435" y="592327"/>
                  </a:lnTo>
                  <a:lnTo>
                    <a:pt x="531723" y="558025"/>
                  </a:lnTo>
                  <a:lnTo>
                    <a:pt x="549981" y="516539"/>
                  </a:lnTo>
                  <a:lnTo>
                    <a:pt x="560920" y="476732"/>
                  </a:lnTo>
                  <a:lnTo>
                    <a:pt x="565696" y="431672"/>
                  </a:lnTo>
                  <a:lnTo>
                    <a:pt x="565708" y="416255"/>
                  </a:lnTo>
                  <a:lnTo>
                    <a:pt x="564291" y="394790"/>
                  </a:lnTo>
                  <a:lnTo>
                    <a:pt x="552288" y="335021"/>
                  </a:lnTo>
                  <a:lnTo>
                    <a:pt x="534913" y="289848"/>
                  </a:lnTo>
                  <a:lnTo>
                    <a:pt x="511413" y="247877"/>
                  </a:lnTo>
                  <a:lnTo>
                    <a:pt x="482603" y="209613"/>
                  </a:lnTo>
                  <a:lnTo>
                    <a:pt x="449043" y="175610"/>
                  </a:lnTo>
                  <a:lnTo>
                    <a:pt x="411254" y="146429"/>
                  </a:lnTo>
                  <a:lnTo>
                    <a:pt x="370290" y="122815"/>
                  </a:lnTo>
                  <a:lnTo>
                    <a:pt x="327442" y="104284"/>
                  </a:lnTo>
                  <a:lnTo>
                    <a:pt x="283367" y="90293"/>
                  </a:lnTo>
                  <a:lnTo>
                    <a:pt x="246100" y="81686"/>
                  </a:lnTo>
                  <a:lnTo>
                    <a:pt x="217119" y="76492"/>
                  </a:lnTo>
                  <a:lnTo>
                    <a:pt x="196307" y="72002"/>
                  </a:lnTo>
                  <a:lnTo>
                    <a:pt x="142544" y="54825"/>
                  </a:lnTo>
                  <a:lnTo>
                    <a:pt x="105105" y="35674"/>
                  </a:lnTo>
                  <a:lnTo>
                    <a:pt x="73215" y="9004"/>
                  </a:lnTo>
                  <a:lnTo>
                    <a:pt x="66649" y="825"/>
                  </a:lnTo>
                  <a:lnTo>
                    <a:pt x="62839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72694" y="915915"/>
              <a:ext cx="247717" cy="27792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620220" y="1248425"/>
              <a:ext cx="1641475" cy="23495"/>
            </a:xfrm>
            <a:custGeom>
              <a:avLst/>
              <a:gdLst/>
              <a:ahLst/>
              <a:cxnLst/>
              <a:rect l="l" t="t" r="r" b="b"/>
              <a:pathLst>
                <a:path w="1641475" h="23494">
                  <a:moveTo>
                    <a:pt x="1641233" y="0"/>
                  </a:moveTo>
                  <a:lnTo>
                    <a:pt x="17094" y="0"/>
                  </a:lnTo>
                  <a:lnTo>
                    <a:pt x="8789" y="11750"/>
                  </a:lnTo>
                  <a:lnTo>
                    <a:pt x="0" y="22987"/>
                  </a:lnTo>
                  <a:lnTo>
                    <a:pt x="1641233" y="22987"/>
                  </a:lnTo>
                  <a:lnTo>
                    <a:pt x="1641233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600166" y="1271405"/>
              <a:ext cx="1661795" cy="23495"/>
            </a:xfrm>
            <a:custGeom>
              <a:avLst/>
              <a:gdLst/>
              <a:ahLst/>
              <a:cxnLst/>
              <a:rect l="l" t="t" r="r" b="b"/>
              <a:pathLst>
                <a:path w="1661795" h="23494">
                  <a:moveTo>
                    <a:pt x="1661286" y="0"/>
                  </a:moveTo>
                  <a:lnTo>
                    <a:pt x="20053" y="0"/>
                  </a:lnTo>
                  <a:lnTo>
                    <a:pt x="13538" y="7772"/>
                  </a:lnTo>
                  <a:lnTo>
                    <a:pt x="3543" y="19405"/>
                  </a:lnTo>
                  <a:lnTo>
                    <a:pt x="0" y="22987"/>
                  </a:lnTo>
                  <a:lnTo>
                    <a:pt x="1661286" y="22987"/>
                  </a:lnTo>
                  <a:lnTo>
                    <a:pt x="1661286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76397" y="1294396"/>
              <a:ext cx="1685289" cy="23495"/>
            </a:xfrm>
            <a:custGeom>
              <a:avLst/>
              <a:gdLst/>
              <a:ahLst/>
              <a:cxnLst/>
              <a:rect l="l" t="t" r="r" b="b"/>
              <a:pathLst>
                <a:path w="1685289" h="23494">
                  <a:moveTo>
                    <a:pt x="1685061" y="0"/>
                  </a:moveTo>
                  <a:lnTo>
                    <a:pt x="23761" y="0"/>
                  </a:lnTo>
                  <a:lnTo>
                    <a:pt x="8750" y="15163"/>
                  </a:lnTo>
                  <a:lnTo>
                    <a:pt x="5664" y="18199"/>
                  </a:lnTo>
                  <a:lnTo>
                    <a:pt x="0" y="22974"/>
                  </a:lnTo>
                  <a:lnTo>
                    <a:pt x="1685061" y="22974"/>
                  </a:lnTo>
                  <a:lnTo>
                    <a:pt x="1685061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47919" y="1317382"/>
              <a:ext cx="1713864" cy="23495"/>
            </a:xfrm>
            <a:custGeom>
              <a:avLst/>
              <a:gdLst/>
              <a:ahLst/>
              <a:cxnLst/>
              <a:rect l="l" t="t" r="r" b="b"/>
              <a:pathLst>
                <a:path w="1713864" h="23494">
                  <a:moveTo>
                    <a:pt x="1713534" y="0"/>
                  </a:moveTo>
                  <a:lnTo>
                    <a:pt x="28486" y="0"/>
                  </a:lnTo>
                  <a:lnTo>
                    <a:pt x="25882" y="2222"/>
                  </a:lnTo>
                  <a:lnTo>
                    <a:pt x="13117" y="12865"/>
                  </a:lnTo>
                  <a:lnTo>
                    <a:pt x="0" y="22974"/>
                  </a:lnTo>
                  <a:lnTo>
                    <a:pt x="1713534" y="22974"/>
                  </a:lnTo>
                  <a:lnTo>
                    <a:pt x="1713534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609740" y="880723"/>
              <a:ext cx="1652270" cy="23495"/>
            </a:xfrm>
            <a:custGeom>
              <a:avLst/>
              <a:gdLst/>
              <a:ahLst/>
              <a:cxnLst/>
              <a:rect l="l" t="t" r="r" b="b"/>
              <a:pathLst>
                <a:path w="1652270" h="23494">
                  <a:moveTo>
                    <a:pt x="1651711" y="0"/>
                  </a:moveTo>
                  <a:lnTo>
                    <a:pt x="0" y="0"/>
                  </a:lnTo>
                  <a:lnTo>
                    <a:pt x="8716" y="11350"/>
                  </a:lnTo>
                  <a:lnTo>
                    <a:pt x="17005" y="22986"/>
                  </a:lnTo>
                  <a:lnTo>
                    <a:pt x="1651711" y="22986"/>
                  </a:lnTo>
                  <a:lnTo>
                    <a:pt x="1651711" y="0"/>
                  </a:lnTo>
                  <a:close/>
                </a:path>
              </a:pathLst>
            </a:custGeom>
            <a:solidFill>
              <a:srgbClr val="C157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89956" y="857740"/>
              <a:ext cx="1671955" cy="23495"/>
            </a:xfrm>
            <a:custGeom>
              <a:avLst/>
              <a:gdLst/>
              <a:ahLst/>
              <a:cxnLst/>
              <a:rect l="l" t="t" r="r" b="b"/>
              <a:pathLst>
                <a:path w="1671954" h="23494">
                  <a:moveTo>
                    <a:pt x="1671497" y="0"/>
                  </a:moveTo>
                  <a:lnTo>
                    <a:pt x="0" y="0"/>
                  </a:lnTo>
                  <a:lnTo>
                    <a:pt x="10117" y="11322"/>
                  </a:lnTo>
                  <a:lnTo>
                    <a:pt x="19786" y="22986"/>
                  </a:lnTo>
                  <a:lnTo>
                    <a:pt x="1671497" y="22986"/>
                  </a:lnTo>
                  <a:lnTo>
                    <a:pt x="1671497" y="0"/>
                  </a:lnTo>
                  <a:close/>
                </a:path>
              </a:pathLst>
            </a:custGeom>
            <a:solidFill>
              <a:srgbClr val="F6E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66790" y="834764"/>
              <a:ext cx="1694814" cy="23495"/>
            </a:xfrm>
            <a:custGeom>
              <a:avLst/>
              <a:gdLst/>
              <a:ahLst/>
              <a:cxnLst/>
              <a:rect l="l" t="t" r="r" b="b"/>
              <a:pathLst>
                <a:path w="1694814" h="23494">
                  <a:moveTo>
                    <a:pt x="1694662" y="0"/>
                  </a:moveTo>
                  <a:lnTo>
                    <a:pt x="0" y="0"/>
                  </a:lnTo>
                  <a:lnTo>
                    <a:pt x="11830" y="11279"/>
                  </a:lnTo>
                  <a:lnTo>
                    <a:pt x="23164" y="22987"/>
                  </a:lnTo>
                  <a:lnTo>
                    <a:pt x="1694662" y="22987"/>
                  </a:lnTo>
                  <a:lnTo>
                    <a:pt x="1694662" y="0"/>
                  </a:lnTo>
                  <a:close/>
                </a:path>
              </a:pathLst>
            </a:custGeom>
            <a:solidFill>
              <a:srgbClr val="009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39616" y="811784"/>
              <a:ext cx="1722120" cy="23495"/>
            </a:xfrm>
            <a:custGeom>
              <a:avLst/>
              <a:gdLst/>
              <a:ahLst/>
              <a:cxnLst/>
              <a:rect l="l" t="t" r="r" b="b"/>
              <a:pathLst>
                <a:path w="1722120" h="23494">
                  <a:moveTo>
                    <a:pt x="1721840" y="0"/>
                  </a:moveTo>
                  <a:lnTo>
                    <a:pt x="1542186" y="0"/>
                  </a:lnTo>
                  <a:lnTo>
                    <a:pt x="0" y="0"/>
                  </a:lnTo>
                  <a:lnTo>
                    <a:pt x="13855" y="11231"/>
                  </a:lnTo>
                  <a:lnTo>
                    <a:pt x="27178" y="22987"/>
                  </a:lnTo>
                  <a:lnTo>
                    <a:pt x="1721840" y="22987"/>
                  </a:lnTo>
                  <a:lnTo>
                    <a:pt x="1721840" y="0"/>
                  </a:lnTo>
                  <a:close/>
                </a:path>
              </a:pathLst>
            </a:custGeom>
            <a:solidFill>
              <a:srgbClr val="2C5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2" name="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12"/>
            <a:ext cx="3635743" cy="7559992"/>
          </a:xfrm>
          <a:prstGeom prst="rect">
            <a:avLst/>
          </a:prstGeom>
        </p:spPr>
      </p:pic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3992245" y="1870550"/>
            <a:ext cx="442432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55" dirty="0">
                <a:solidFill>
                  <a:srgbClr val="BB0003"/>
                </a:solidFill>
              </a:rPr>
              <a:t>Questions</a:t>
            </a:r>
            <a:r>
              <a:rPr sz="2400" spc="45" dirty="0">
                <a:solidFill>
                  <a:srgbClr val="BB0003"/>
                </a:solidFill>
              </a:rPr>
              <a:t> </a:t>
            </a:r>
            <a:r>
              <a:rPr sz="2400" spc="155" dirty="0">
                <a:solidFill>
                  <a:srgbClr val="BB0003"/>
                </a:solidFill>
              </a:rPr>
              <a:t>about</a:t>
            </a:r>
            <a:r>
              <a:rPr sz="2400" spc="45" dirty="0">
                <a:solidFill>
                  <a:srgbClr val="BB0003"/>
                </a:solidFill>
              </a:rPr>
              <a:t> </a:t>
            </a:r>
            <a:r>
              <a:rPr sz="2400" spc="140" dirty="0">
                <a:solidFill>
                  <a:srgbClr val="BB0003"/>
                </a:solidFill>
              </a:rPr>
              <a:t>APT-</a:t>
            </a:r>
            <a:r>
              <a:rPr sz="2400" spc="204" dirty="0">
                <a:solidFill>
                  <a:srgbClr val="BB0003"/>
                </a:solidFill>
              </a:rPr>
              <a:t>Sepsis?</a:t>
            </a:r>
            <a:endParaRPr sz="2400" dirty="0"/>
          </a:p>
        </p:txBody>
      </p:sp>
      <p:sp>
        <p:nvSpPr>
          <p:cNvPr id="24" name="object 24"/>
          <p:cNvSpPr txBox="1">
            <a:spLocks noGrp="1"/>
          </p:cNvSpPr>
          <p:nvPr>
            <p:ph type="body" idx="1"/>
          </p:nvPr>
        </p:nvSpPr>
        <p:spPr>
          <a:xfrm>
            <a:off x="3992246" y="2548730"/>
            <a:ext cx="5697849" cy="31307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1900"/>
              </a:lnSpc>
              <a:spcBef>
                <a:spcPts val="100"/>
              </a:spcBef>
            </a:pPr>
            <a:r>
              <a:rPr sz="1800" spc="65" dirty="0"/>
              <a:t>Please</a:t>
            </a:r>
            <a:r>
              <a:rPr sz="1800" spc="55" dirty="0"/>
              <a:t> </a:t>
            </a:r>
            <a:r>
              <a:rPr sz="1800" spc="90" dirty="0"/>
              <a:t>contact</a:t>
            </a:r>
            <a:r>
              <a:rPr sz="1800" spc="60" dirty="0"/>
              <a:t> </a:t>
            </a:r>
            <a:r>
              <a:rPr sz="1800" spc="50" dirty="0"/>
              <a:t>your</a:t>
            </a:r>
            <a:r>
              <a:rPr sz="1800" spc="60" dirty="0"/>
              <a:t> </a:t>
            </a:r>
            <a:r>
              <a:rPr sz="1800" spc="55" dirty="0"/>
              <a:t>local</a:t>
            </a:r>
            <a:r>
              <a:rPr sz="1800" spc="60" dirty="0"/>
              <a:t> central </a:t>
            </a:r>
            <a:r>
              <a:rPr sz="1800" spc="65" dirty="0"/>
              <a:t>APT-</a:t>
            </a:r>
            <a:r>
              <a:rPr sz="1800" spc="125" dirty="0"/>
              <a:t>Sepsis</a:t>
            </a:r>
            <a:r>
              <a:rPr sz="1800" spc="60" dirty="0"/>
              <a:t> </a:t>
            </a:r>
            <a:r>
              <a:rPr sz="1800" spc="80" dirty="0"/>
              <a:t>hub</a:t>
            </a:r>
            <a:r>
              <a:rPr sz="1800" spc="60" dirty="0"/>
              <a:t> </a:t>
            </a:r>
            <a:r>
              <a:rPr sz="1800" spc="75" dirty="0"/>
              <a:t>team</a:t>
            </a:r>
            <a:r>
              <a:rPr sz="1800" spc="60" dirty="0"/>
              <a:t> </a:t>
            </a:r>
            <a:r>
              <a:rPr sz="1800" dirty="0"/>
              <a:t>if</a:t>
            </a:r>
            <a:r>
              <a:rPr sz="1800" spc="60" dirty="0"/>
              <a:t> </a:t>
            </a:r>
            <a:r>
              <a:rPr sz="1800" spc="65" dirty="0"/>
              <a:t>you</a:t>
            </a:r>
            <a:r>
              <a:rPr sz="1800" spc="60" dirty="0"/>
              <a:t> </a:t>
            </a:r>
            <a:r>
              <a:rPr sz="1800" spc="40" dirty="0"/>
              <a:t>have </a:t>
            </a:r>
            <a:r>
              <a:rPr sz="1800" spc="80" dirty="0"/>
              <a:t>any</a:t>
            </a:r>
            <a:r>
              <a:rPr sz="1800" spc="60" dirty="0"/>
              <a:t> </a:t>
            </a:r>
            <a:r>
              <a:rPr sz="1800" spc="75" dirty="0"/>
              <a:t>questions</a:t>
            </a:r>
            <a:r>
              <a:rPr sz="1800" spc="65" dirty="0"/>
              <a:t> </a:t>
            </a:r>
            <a:r>
              <a:rPr sz="1800" dirty="0"/>
              <a:t>or</a:t>
            </a:r>
            <a:r>
              <a:rPr sz="1800" spc="65" dirty="0"/>
              <a:t> </a:t>
            </a:r>
            <a:r>
              <a:rPr sz="1800" spc="75" dirty="0"/>
              <a:t>suggestions</a:t>
            </a:r>
            <a:r>
              <a:rPr sz="1800" spc="60" dirty="0"/>
              <a:t> </a:t>
            </a:r>
            <a:r>
              <a:rPr sz="1800" spc="80" dirty="0"/>
              <a:t>about</a:t>
            </a:r>
            <a:r>
              <a:rPr sz="1800" spc="65" dirty="0"/>
              <a:t> the APT-</a:t>
            </a:r>
            <a:r>
              <a:rPr sz="1800" spc="125" dirty="0"/>
              <a:t>Sepsis</a:t>
            </a:r>
            <a:r>
              <a:rPr sz="1800" spc="65" dirty="0"/>
              <a:t> </a:t>
            </a:r>
            <a:r>
              <a:rPr sz="1800" spc="55" dirty="0"/>
              <a:t>Programme</a:t>
            </a: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sz="1800" spc="55" dirty="0"/>
          </a:p>
          <a:p>
            <a:pPr marL="12700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Malawi: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800" spc="55" dirty="0"/>
              <a:t>Regina</a:t>
            </a:r>
            <a:r>
              <a:rPr sz="1800" spc="145" dirty="0"/>
              <a:t> </a:t>
            </a:r>
            <a:r>
              <a:rPr sz="1800" dirty="0"/>
              <a:t>Makuluni:</a:t>
            </a:r>
            <a:r>
              <a:rPr sz="1800" spc="145" dirty="0"/>
              <a:t> </a:t>
            </a:r>
            <a:r>
              <a:rPr sz="1800" spc="35" dirty="0">
                <a:hlinkClick r:id="rId8"/>
              </a:rPr>
              <a:t>rmakuluni@mlw.mw</a:t>
            </a: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sz="1800" spc="35" dirty="0">
              <a:hlinkClick r:id="rId8"/>
            </a:endParaRPr>
          </a:p>
          <a:p>
            <a:pPr marL="12700">
              <a:lnSpc>
                <a:spcPct val="100000"/>
              </a:lnSpc>
            </a:pPr>
            <a:r>
              <a:rPr sz="1800" b="1" spc="60" dirty="0">
                <a:latin typeface="Calibri"/>
                <a:cs typeface="Calibri"/>
              </a:rPr>
              <a:t>Uganda: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800" spc="80" dirty="0"/>
              <a:t>Peace</a:t>
            </a:r>
            <a:r>
              <a:rPr sz="1800" spc="175" dirty="0"/>
              <a:t> </a:t>
            </a:r>
            <a:r>
              <a:rPr sz="1800" dirty="0"/>
              <a:t>Okwaro:</a:t>
            </a:r>
            <a:r>
              <a:rPr sz="1800" spc="175" dirty="0"/>
              <a:t> </a:t>
            </a:r>
            <a:r>
              <a:rPr sz="1800" spc="40" dirty="0">
                <a:hlinkClick r:id="rId9"/>
              </a:rPr>
              <a:t>POkwaro@idi.co.ug</a:t>
            </a:r>
          </a:p>
        </p:txBody>
      </p:sp>
      <p:pic>
        <p:nvPicPr>
          <p:cNvPr id="25" name="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169489" y="6603009"/>
            <a:ext cx="718273" cy="287299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494539" y="5810584"/>
            <a:ext cx="603107" cy="413981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720873" y="6597334"/>
            <a:ext cx="603591" cy="292564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264469" y="6561549"/>
            <a:ext cx="444669" cy="325715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858597" y="5764916"/>
            <a:ext cx="408763" cy="436676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436479" y="5814590"/>
            <a:ext cx="377256" cy="437483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8416571" y="5770923"/>
            <a:ext cx="362368" cy="475037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6800363" y="6661759"/>
            <a:ext cx="578857" cy="169798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667961" y="5775162"/>
            <a:ext cx="403164" cy="432051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7458425" y="6640767"/>
            <a:ext cx="718278" cy="239426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5476093" y="6678515"/>
            <a:ext cx="685088" cy="159989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3860015" y="6649084"/>
            <a:ext cx="718278" cy="192145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968365" y="5775403"/>
            <a:ext cx="451840" cy="463270"/>
          </a:xfrm>
          <a:prstGeom prst="rect">
            <a:avLst/>
          </a:prstGeom>
        </p:spPr>
      </p:pic>
      <p:grpSp>
        <p:nvGrpSpPr>
          <p:cNvPr id="38" name="object 38"/>
          <p:cNvGrpSpPr/>
          <p:nvPr/>
        </p:nvGrpSpPr>
        <p:grpSpPr>
          <a:xfrm>
            <a:off x="6777075" y="5829731"/>
            <a:ext cx="450850" cy="389255"/>
            <a:chOff x="6777075" y="5829731"/>
            <a:chExt cx="450850" cy="389255"/>
          </a:xfrm>
        </p:grpSpPr>
        <p:pic>
          <p:nvPicPr>
            <p:cNvPr id="39" name="object 3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791899" y="5844798"/>
              <a:ext cx="130451" cy="268187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921639" y="5829731"/>
              <a:ext cx="306260" cy="341007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777075" y="6121311"/>
              <a:ext cx="450824" cy="97434"/>
            </a:xfrm>
            <a:prstGeom prst="rect">
              <a:avLst/>
            </a:prstGeom>
          </p:spPr>
        </p:pic>
      </p:grpSp>
      <p:pic>
        <p:nvPicPr>
          <p:cNvPr id="42" name="object 42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6155606" y="5838415"/>
            <a:ext cx="484201" cy="421621"/>
          </a:xfrm>
          <a:prstGeom prst="rect">
            <a:avLst/>
          </a:prstGeom>
        </p:spPr>
      </p:pic>
      <p:sp>
        <p:nvSpPr>
          <p:cNvPr id="43" name="object 43"/>
          <p:cNvSpPr/>
          <p:nvPr/>
        </p:nvSpPr>
        <p:spPr>
          <a:xfrm>
            <a:off x="6697984" y="5831869"/>
            <a:ext cx="0" cy="420370"/>
          </a:xfrm>
          <a:custGeom>
            <a:avLst/>
            <a:gdLst/>
            <a:ahLst/>
            <a:cxnLst/>
            <a:rect l="l" t="t" r="r" b="b"/>
            <a:pathLst>
              <a:path h="420370">
                <a:moveTo>
                  <a:pt x="0" y="0"/>
                </a:moveTo>
                <a:lnTo>
                  <a:pt x="0" y="420204"/>
                </a:lnTo>
              </a:path>
            </a:pathLst>
          </a:custGeom>
          <a:ln w="426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9205011" y="5814618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400964" y="0"/>
                </a:moveTo>
                <a:lnTo>
                  <a:pt x="0" y="0"/>
                </a:lnTo>
                <a:lnTo>
                  <a:pt x="0" y="400964"/>
                </a:lnTo>
                <a:lnTo>
                  <a:pt x="400964" y="400964"/>
                </a:lnTo>
                <a:lnTo>
                  <a:pt x="400964" y="346900"/>
                </a:lnTo>
                <a:lnTo>
                  <a:pt x="133515" y="346900"/>
                </a:lnTo>
                <a:lnTo>
                  <a:pt x="128136" y="346036"/>
                </a:lnTo>
                <a:lnTo>
                  <a:pt x="72212" y="346036"/>
                </a:lnTo>
                <a:lnTo>
                  <a:pt x="61645" y="311327"/>
                </a:lnTo>
                <a:lnTo>
                  <a:pt x="124129" y="311327"/>
                </a:lnTo>
                <a:lnTo>
                  <a:pt x="125425" y="310464"/>
                </a:lnTo>
                <a:lnTo>
                  <a:pt x="150647" y="310464"/>
                </a:lnTo>
                <a:lnTo>
                  <a:pt x="150647" y="298297"/>
                </a:lnTo>
                <a:lnTo>
                  <a:pt x="400964" y="298297"/>
                </a:lnTo>
                <a:lnTo>
                  <a:pt x="400964" y="266357"/>
                </a:lnTo>
                <a:lnTo>
                  <a:pt x="173570" y="266357"/>
                </a:lnTo>
                <a:lnTo>
                  <a:pt x="140598" y="256707"/>
                </a:lnTo>
                <a:lnTo>
                  <a:pt x="104155" y="234402"/>
                </a:lnTo>
                <a:lnTo>
                  <a:pt x="61391" y="75717"/>
                </a:lnTo>
                <a:lnTo>
                  <a:pt x="121564" y="68719"/>
                </a:lnTo>
                <a:lnTo>
                  <a:pt x="400964" y="68719"/>
                </a:lnTo>
                <a:lnTo>
                  <a:pt x="400964" y="0"/>
                </a:lnTo>
                <a:close/>
              </a:path>
              <a:path w="401320" h="401320">
                <a:moveTo>
                  <a:pt x="150647" y="337185"/>
                </a:moveTo>
                <a:lnTo>
                  <a:pt x="147688" y="343814"/>
                </a:lnTo>
                <a:lnTo>
                  <a:pt x="140957" y="346900"/>
                </a:lnTo>
                <a:lnTo>
                  <a:pt x="188404" y="346900"/>
                </a:lnTo>
                <a:lnTo>
                  <a:pt x="187139" y="346036"/>
                </a:lnTo>
                <a:lnTo>
                  <a:pt x="150647" y="346036"/>
                </a:lnTo>
                <a:lnTo>
                  <a:pt x="150647" y="337185"/>
                </a:lnTo>
                <a:close/>
              </a:path>
              <a:path w="401320" h="401320">
                <a:moveTo>
                  <a:pt x="214655" y="335749"/>
                </a:moveTo>
                <a:lnTo>
                  <a:pt x="212217" y="342950"/>
                </a:lnTo>
                <a:lnTo>
                  <a:pt x="205663" y="346900"/>
                </a:lnTo>
                <a:lnTo>
                  <a:pt x="222503" y="346900"/>
                </a:lnTo>
                <a:lnTo>
                  <a:pt x="216903" y="342138"/>
                </a:lnTo>
                <a:lnTo>
                  <a:pt x="214655" y="335749"/>
                </a:lnTo>
                <a:close/>
              </a:path>
              <a:path w="401320" h="401320">
                <a:moveTo>
                  <a:pt x="250418" y="328650"/>
                </a:moveTo>
                <a:lnTo>
                  <a:pt x="249322" y="335563"/>
                </a:lnTo>
                <a:lnTo>
                  <a:pt x="245957" y="341385"/>
                </a:lnTo>
                <a:lnTo>
                  <a:pt x="240206" y="345402"/>
                </a:lnTo>
                <a:lnTo>
                  <a:pt x="231952" y="346900"/>
                </a:lnTo>
                <a:lnTo>
                  <a:pt x="315531" y="346900"/>
                </a:lnTo>
                <a:lnTo>
                  <a:pt x="314199" y="346036"/>
                </a:lnTo>
                <a:lnTo>
                  <a:pt x="250418" y="346036"/>
                </a:lnTo>
                <a:lnTo>
                  <a:pt x="250418" y="328650"/>
                </a:lnTo>
                <a:close/>
              </a:path>
              <a:path w="401320" h="401320">
                <a:moveTo>
                  <a:pt x="400964" y="336130"/>
                </a:moveTo>
                <a:lnTo>
                  <a:pt x="342112" y="336130"/>
                </a:lnTo>
                <a:lnTo>
                  <a:pt x="339432" y="343496"/>
                </a:lnTo>
                <a:lnTo>
                  <a:pt x="332384" y="346900"/>
                </a:lnTo>
                <a:lnTo>
                  <a:pt x="400964" y="346900"/>
                </a:lnTo>
                <a:lnTo>
                  <a:pt x="400964" y="336130"/>
                </a:lnTo>
                <a:close/>
              </a:path>
              <a:path w="401320" h="401320">
                <a:moveTo>
                  <a:pt x="90614" y="324573"/>
                </a:moveTo>
                <a:lnTo>
                  <a:pt x="90424" y="324573"/>
                </a:lnTo>
                <a:lnTo>
                  <a:pt x="85331" y="346036"/>
                </a:lnTo>
                <a:lnTo>
                  <a:pt x="95567" y="346036"/>
                </a:lnTo>
                <a:lnTo>
                  <a:pt x="90614" y="324573"/>
                </a:lnTo>
                <a:close/>
              </a:path>
              <a:path w="401320" h="401320">
                <a:moveTo>
                  <a:pt x="114922" y="325983"/>
                </a:moveTo>
                <a:lnTo>
                  <a:pt x="108699" y="346036"/>
                </a:lnTo>
                <a:lnTo>
                  <a:pt x="128136" y="346036"/>
                </a:lnTo>
                <a:lnTo>
                  <a:pt x="126013" y="345695"/>
                </a:lnTo>
                <a:lnTo>
                  <a:pt x="120059" y="342179"/>
                </a:lnTo>
                <a:lnTo>
                  <a:pt x="116134" y="336495"/>
                </a:lnTo>
                <a:lnTo>
                  <a:pt x="114719" y="328790"/>
                </a:lnTo>
                <a:lnTo>
                  <a:pt x="114795" y="326898"/>
                </a:lnTo>
                <a:lnTo>
                  <a:pt x="114922" y="325983"/>
                </a:lnTo>
                <a:close/>
              </a:path>
              <a:path w="401320" h="401320">
                <a:moveTo>
                  <a:pt x="167106" y="298297"/>
                </a:moveTo>
                <a:lnTo>
                  <a:pt x="163360" y="298297"/>
                </a:lnTo>
                <a:lnTo>
                  <a:pt x="163360" y="346036"/>
                </a:lnTo>
                <a:lnTo>
                  <a:pt x="167106" y="346036"/>
                </a:lnTo>
                <a:lnTo>
                  <a:pt x="167106" y="298297"/>
                </a:lnTo>
                <a:close/>
              </a:path>
              <a:path w="401320" h="401320">
                <a:moveTo>
                  <a:pt x="179844" y="332943"/>
                </a:moveTo>
                <a:lnTo>
                  <a:pt x="179844" y="346036"/>
                </a:lnTo>
                <a:lnTo>
                  <a:pt x="187139" y="346036"/>
                </a:lnTo>
                <a:lnTo>
                  <a:pt x="181442" y="342138"/>
                </a:lnTo>
                <a:lnTo>
                  <a:pt x="179844" y="332943"/>
                </a:lnTo>
                <a:close/>
              </a:path>
              <a:path w="401320" h="401320">
                <a:moveTo>
                  <a:pt x="271767" y="320827"/>
                </a:moveTo>
                <a:lnTo>
                  <a:pt x="264261" y="320827"/>
                </a:lnTo>
                <a:lnTo>
                  <a:pt x="263156" y="323570"/>
                </a:lnTo>
                <a:lnTo>
                  <a:pt x="263156" y="346036"/>
                </a:lnTo>
                <a:lnTo>
                  <a:pt x="272021" y="346036"/>
                </a:lnTo>
                <a:lnTo>
                  <a:pt x="271897" y="322440"/>
                </a:lnTo>
                <a:lnTo>
                  <a:pt x="271767" y="320827"/>
                </a:lnTo>
                <a:close/>
              </a:path>
              <a:path w="401320" h="401320">
                <a:moveTo>
                  <a:pt x="293357" y="320827"/>
                </a:moveTo>
                <a:lnTo>
                  <a:pt x="285927" y="320827"/>
                </a:lnTo>
                <a:lnTo>
                  <a:pt x="284822" y="323570"/>
                </a:lnTo>
                <a:lnTo>
                  <a:pt x="284822" y="346036"/>
                </a:lnTo>
                <a:lnTo>
                  <a:pt x="293687" y="346036"/>
                </a:lnTo>
                <a:lnTo>
                  <a:pt x="293646" y="323570"/>
                </a:lnTo>
                <a:lnTo>
                  <a:pt x="293357" y="320827"/>
                </a:lnTo>
                <a:close/>
              </a:path>
              <a:path w="401320" h="401320">
                <a:moveTo>
                  <a:pt x="306425" y="334162"/>
                </a:moveTo>
                <a:lnTo>
                  <a:pt x="306425" y="346036"/>
                </a:lnTo>
                <a:lnTo>
                  <a:pt x="314199" y="346036"/>
                </a:lnTo>
                <a:lnTo>
                  <a:pt x="308521" y="342353"/>
                </a:lnTo>
                <a:lnTo>
                  <a:pt x="306425" y="334162"/>
                </a:lnTo>
                <a:close/>
              </a:path>
              <a:path w="401320" h="401320">
                <a:moveTo>
                  <a:pt x="150647" y="331584"/>
                </a:moveTo>
                <a:lnTo>
                  <a:pt x="126860" y="331584"/>
                </a:lnTo>
                <a:lnTo>
                  <a:pt x="127153" y="335127"/>
                </a:lnTo>
                <a:lnTo>
                  <a:pt x="127223" y="335749"/>
                </a:lnTo>
                <a:lnTo>
                  <a:pt x="129476" y="338607"/>
                </a:lnTo>
                <a:lnTo>
                  <a:pt x="135724" y="338607"/>
                </a:lnTo>
                <a:lnTo>
                  <a:pt x="138074" y="337807"/>
                </a:lnTo>
                <a:lnTo>
                  <a:pt x="139179" y="336130"/>
                </a:lnTo>
                <a:lnTo>
                  <a:pt x="150647" y="336130"/>
                </a:lnTo>
                <a:lnTo>
                  <a:pt x="150647" y="331584"/>
                </a:lnTo>
                <a:close/>
              </a:path>
              <a:path w="401320" h="401320">
                <a:moveTo>
                  <a:pt x="400964" y="310464"/>
                </a:moveTo>
                <a:lnTo>
                  <a:pt x="323964" y="310464"/>
                </a:lnTo>
                <a:lnTo>
                  <a:pt x="332419" y="311874"/>
                </a:lnTo>
                <a:lnTo>
                  <a:pt x="338243" y="315947"/>
                </a:lnTo>
                <a:lnTo>
                  <a:pt x="341739" y="322615"/>
                </a:lnTo>
                <a:lnTo>
                  <a:pt x="342887" y="331584"/>
                </a:lnTo>
                <a:lnTo>
                  <a:pt x="317893" y="331584"/>
                </a:lnTo>
                <a:lnTo>
                  <a:pt x="318176" y="335127"/>
                </a:lnTo>
                <a:lnTo>
                  <a:pt x="318243" y="335749"/>
                </a:lnTo>
                <a:lnTo>
                  <a:pt x="320497" y="338607"/>
                </a:lnTo>
                <a:lnTo>
                  <a:pt x="326771" y="338607"/>
                </a:lnTo>
                <a:lnTo>
                  <a:pt x="329120" y="337807"/>
                </a:lnTo>
                <a:lnTo>
                  <a:pt x="330212" y="336130"/>
                </a:lnTo>
                <a:lnTo>
                  <a:pt x="400964" y="336130"/>
                </a:lnTo>
                <a:lnTo>
                  <a:pt x="400964" y="310464"/>
                </a:lnTo>
                <a:close/>
              </a:path>
              <a:path w="401320" h="401320">
                <a:moveTo>
                  <a:pt x="201117" y="319887"/>
                </a:moveTo>
                <a:lnTo>
                  <a:pt x="193268" y="319887"/>
                </a:lnTo>
                <a:lnTo>
                  <a:pt x="192347" y="323964"/>
                </a:lnTo>
                <a:lnTo>
                  <a:pt x="192227" y="334264"/>
                </a:lnTo>
                <a:lnTo>
                  <a:pt x="193725" y="337477"/>
                </a:lnTo>
                <a:lnTo>
                  <a:pt x="201168" y="337477"/>
                </a:lnTo>
                <a:lnTo>
                  <a:pt x="202920" y="335127"/>
                </a:lnTo>
                <a:lnTo>
                  <a:pt x="203250" y="332308"/>
                </a:lnTo>
                <a:lnTo>
                  <a:pt x="213779" y="332308"/>
                </a:lnTo>
                <a:lnTo>
                  <a:pt x="213575" y="331114"/>
                </a:lnTo>
                <a:lnTo>
                  <a:pt x="213628" y="325983"/>
                </a:lnTo>
                <a:lnTo>
                  <a:pt x="213715" y="325374"/>
                </a:lnTo>
                <a:lnTo>
                  <a:pt x="202920" y="325374"/>
                </a:lnTo>
                <a:lnTo>
                  <a:pt x="202920" y="321894"/>
                </a:lnTo>
                <a:lnTo>
                  <a:pt x="201117" y="319887"/>
                </a:lnTo>
                <a:close/>
              </a:path>
              <a:path w="401320" h="401320">
                <a:moveTo>
                  <a:pt x="236969" y="319887"/>
                </a:moveTo>
                <a:lnTo>
                  <a:pt x="226936" y="319887"/>
                </a:lnTo>
                <a:lnTo>
                  <a:pt x="226404" y="323570"/>
                </a:lnTo>
                <a:lnTo>
                  <a:pt x="226291" y="332943"/>
                </a:lnTo>
                <a:lnTo>
                  <a:pt x="226936" y="337477"/>
                </a:lnTo>
                <a:lnTo>
                  <a:pt x="236969" y="337477"/>
                </a:lnTo>
                <a:lnTo>
                  <a:pt x="237613" y="332943"/>
                </a:lnTo>
                <a:lnTo>
                  <a:pt x="237500" y="323570"/>
                </a:lnTo>
                <a:lnTo>
                  <a:pt x="236969" y="319887"/>
                </a:lnTo>
                <a:close/>
              </a:path>
              <a:path w="401320" h="401320">
                <a:moveTo>
                  <a:pt x="84556" y="311327"/>
                </a:moveTo>
                <a:lnTo>
                  <a:pt x="74955" y="311327"/>
                </a:lnTo>
                <a:lnTo>
                  <a:pt x="80048" y="332917"/>
                </a:lnTo>
                <a:lnTo>
                  <a:pt x="80238" y="332917"/>
                </a:lnTo>
                <a:lnTo>
                  <a:pt x="84556" y="311327"/>
                </a:lnTo>
                <a:close/>
              </a:path>
              <a:path w="401320" h="401320">
                <a:moveTo>
                  <a:pt x="106146" y="311327"/>
                </a:moveTo>
                <a:lnTo>
                  <a:pt x="96558" y="311327"/>
                </a:lnTo>
                <a:lnTo>
                  <a:pt x="101130" y="332917"/>
                </a:lnTo>
                <a:lnTo>
                  <a:pt x="101396" y="332917"/>
                </a:lnTo>
                <a:lnTo>
                  <a:pt x="106146" y="311327"/>
                </a:lnTo>
                <a:close/>
              </a:path>
              <a:path w="401320" h="401320">
                <a:moveTo>
                  <a:pt x="269417" y="310464"/>
                </a:moveTo>
                <a:lnTo>
                  <a:pt x="231952" y="310464"/>
                </a:lnTo>
                <a:lnTo>
                  <a:pt x="240206" y="311952"/>
                </a:lnTo>
                <a:lnTo>
                  <a:pt x="245957" y="315947"/>
                </a:lnTo>
                <a:lnTo>
                  <a:pt x="249282" y="321678"/>
                </a:lnTo>
                <a:lnTo>
                  <a:pt x="249346" y="321894"/>
                </a:lnTo>
                <a:lnTo>
                  <a:pt x="250418" y="328650"/>
                </a:lnTo>
                <a:lnTo>
                  <a:pt x="250418" y="311327"/>
                </a:lnTo>
                <a:lnTo>
                  <a:pt x="267199" y="311327"/>
                </a:lnTo>
                <a:lnTo>
                  <a:pt x="269417" y="310464"/>
                </a:lnTo>
                <a:close/>
              </a:path>
              <a:path w="401320" h="401320">
                <a:moveTo>
                  <a:pt x="137236" y="318744"/>
                </a:moveTo>
                <a:lnTo>
                  <a:pt x="129857" y="318744"/>
                </a:lnTo>
                <a:lnTo>
                  <a:pt x="127571" y="320878"/>
                </a:lnTo>
                <a:lnTo>
                  <a:pt x="126923" y="324904"/>
                </a:lnTo>
                <a:lnTo>
                  <a:pt x="139649" y="324904"/>
                </a:lnTo>
                <a:lnTo>
                  <a:pt x="139649" y="321424"/>
                </a:lnTo>
                <a:lnTo>
                  <a:pt x="137236" y="318744"/>
                </a:lnTo>
                <a:close/>
              </a:path>
              <a:path w="401320" h="401320">
                <a:moveTo>
                  <a:pt x="328269" y="318744"/>
                </a:moveTo>
                <a:lnTo>
                  <a:pt x="320903" y="318744"/>
                </a:lnTo>
                <a:lnTo>
                  <a:pt x="318604" y="320878"/>
                </a:lnTo>
                <a:lnTo>
                  <a:pt x="317957" y="324904"/>
                </a:lnTo>
                <a:lnTo>
                  <a:pt x="330669" y="324904"/>
                </a:lnTo>
                <a:lnTo>
                  <a:pt x="330669" y="321424"/>
                </a:lnTo>
                <a:lnTo>
                  <a:pt x="328269" y="318744"/>
                </a:lnTo>
                <a:close/>
              </a:path>
              <a:path w="401320" h="401320">
                <a:moveTo>
                  <a:pt x="400964" y="298297"/>
                </a:moveTo>
                <a:lnTo>
                  <a:pt x="179844" y="298297"/>
                </a:lnTo>
                <a:lnTo>
                  <a:pt x="179844" y="324840"/>
                </a:lnTo>
                <a:lnTo>
                  <a:pt x="181380" y="316547"/>
                </a:lnTo>
                <a:lnTo>
                  <a:pt x="181502" y="316039"/>
                </a:lnTo>
                <a:lnTo>
                  <a:pt x="188645" y="310464"/>
                </a:lnTo>
                <a:lnTo>
                  <a:pt x="400964" y="310464"/>
                </a:lnTo>
                <a:lnTo>
                  <a:pt x="400964" y="298297"/>
                </a:lnTo>
                <a:close/>
              </a:path>
              <a:path w="401320" h="401320">
                <a:moveTo>
                  <a:pt x="314883" y="310464"/>
                </a:moveTo>
                <a:lnTo>
                  <a:pt x="303491" y="310464"/>
                </a:lnTo>
                <a:lnTo>
                  <a:pt x="306425" y="316547"/>
                </a:lnTo>
                <a:lnTo>
                  <a:pt x="306425" y="323646"/>
                </a:lnTo>
                <a:lnTo>
                  <a:pt x="308412" y="316064"/>
                </a:lnTo>
                <a:lnTo>
                  <a:pt x="314883" y="310464"/>
                </a:lnTo>
                <a:close/>
              </a:path>
              <a:path w="401320" h="401320">
                <a:moveTo>
                  <a:pt x="150647" y="310464"/>
                </a:moveTo>
                <a:lnTo>
                  <a:pt x="142646" y="310464"/>
                </a:lnTo>
                <a:lnTo>
                  <a:pt x="148336" y="314718"/>
                </a:lnTo>
                <a:lnTo>
                  <a:pt x="150647" y="322440"/>
                </a:lnTo>
                <a:lnTo>
                  <a:pt x="150647" y="310464"/>
                </a:lnTo>
                <a:close/>
              </a:path>
              <a:path w="401320" h="401320">
                <a:moveTo>
                  <a:pt x="222453" y="310464"/>
                </a:moveTo>
                <a:lnTo>
                  <a:pt x="205600" y="310464"/>
                </a:lnTo>
                <a:lnTo>
                  <a:pt x="212737" y="313867"/>
                </a:lnTo>
                <a:lnTo>
                  <a:pt x="214604" y="321678"/>
                </a:lnTo>
                <a:lnTo>
                  <a:pt x="216839" y="315239"/>
                </a:lnTo>
                <a:lnTo>
                  <a:pt x="222453" y="310464"/>
                </a:lnTo>
                <a:close/>
              </a:path>
              <a:path w="401320" h="401320">
                <a:moveTo>
                  <a:pt x="124129" y="311327"/>
                </a:moveTo>
                <a:lnTo>
                  <a:pt x="119468" y="311327"/>
                </a:lnTo>
                <a:lnTo>
                  <a:pt x="116814" y="319874"/>
                </a:lnTo>
                <a:lnTo>
                  <a:pt x="119710" y="314274"/>
                </a:lnTo>
                <a:lnTo>
                  <a:pt x="124129" y="311327"/>
                </a:lnTo>
                <a:close/>
              </a:path>
              <a:path w="401320" h="401320">
                <a:moveTo>
                  <a:pt x="267199" y="311327"/>
                </a:moveTo>
                <a:lnTo>
                  <a:pt x="262750" y="311327"/>
                </a:lnTo>
                <a:lnTo>
                  <a:pt x="262750" y="316014"/>
                </a:lnTo>
                <a:lnTo>
                  <a:pt x="262953" y="316014"/>
                </a:lnTo>
                <a:lnTo>
                  <a:pt x="265633" y="311937"/>
                </a:lnTo>
                <a:lnTo>
                  <a:pt x="267199" y="311327"/>
                </a:lnTo>
                <a:close/>
              </a:path>
              <a:path w="401320" h="401320">
                <a:moveTo>
                  <a:pt x="289852" y="310464"/>
                </a:moveTo>
                <a:lnTo>
                  <a:pt x="277698" y="310464"/>
                </a:lnTo>
                <a:lnTo>
                  <a:pt x="281622" y="312394"/>
                </a:lnTo>
                <a:lnTo>
                  <a:pt x="283248" y="316014"/>
                </a:lnTo>
                <a:lnTo>
                  <a:pt x="283502" y="315747"/>
                </a:lnTo>
                <a:lnTo>
                  <a:pt x="283881" y="315239"/>
                </a:lnTo>
                <a:lnTo>
                  <a:pt x="284492" y="314604"/>
                </a:lnTo>
                <a:lnTo>
                  <a:pt x="284619" y="314401"/>
                </a:lnTo>
                <a:lnTo>
                  <a:pt x="285000" y="313994"/>
                </a:lnTo>
                <a:lnTo>
                  <a:pt x="286766" y="312267"/>
                </a:lnTo>
                <a:lnTo>
                  <a:pt x="289852" y="310464"/>
                </a:lnTo>
                <a:close/>
              </a:path>
              <a:path w="401320" h="401320">
                <a:moveTo>
                  <a:pt x="200444" y="164160"/>
                </a:moveTo>
                <a:lnTo>
                  <a:pt x="173570" y="266357"/>
                </a:lnTo>
                <a:lnTo>
                  <a:pt x="289344" y="266357"/>
                </a:lnTo>
                <a:lnTo>
                  <a:pt x="244970" y="253212"/>
                </a:lnTo>
                <a:lnTo>
                  <a:pt x="234709" y="249080"/>
                </a:lnTo>
                <a:lnTo>
                  <a:pt x="210996" y="203761"/>
                </a:lnTo>
                <a:lnTo>
                  <a:pt x="206168" y="185763"/>
                </a:lnTo>
                <a:lnTo>
                  <a:pt x="200444" y="164160"/>
                </a:lnTo>
                <a:close/>
              </a:path>
              <a:path w="401320" h="401320">
                <a:moveTo>
                  <a:pt x="400964" y="68719"/>
                </a:moveTo>
                <a:lnTo>
                  <a:pt x="279323" y="68719"/>
                </a:lnTo>
                <a:lnTo>
                  <a:pt x="339572" y="75349"/>
                </a:lnTo>
                <a:lnTo>
                  <a:pt x="289344" y="266357"/>
                </a:lnTo>
                <a:lnTo>
                  <a:pt x="400964" y="266357"/>
                </a:lnTo>
                <a:lnTo>
                  <a:pt x="400964" y="68719"/>
                </a:lnTo>
                <a:close/>
              </a:path>
              <a:path w="401320" h="401320">
                <a:moveTo>
                  <a:pt x="175209" y="68719"/>
                </a:moveTo>
                <a:lnTo>
                  <a:pt x="121564" y="68719"/>
                </a:lnTo>
                <a:lnTo>
                  <a:pt x="148386" y="170637"/>
                </a:lnTo>
                <a:lnTo>
                  <a:pt x="175209" y="68719"/>
                </a:lnTo>
                <a:close/>
              </a:path>
              <a:path w="401320" h="401320">
                <a:moveTo>
                  <a:pt x="279323" y="68719"/>
                </a:moveTo>
                <a:lnTo>
                  <a:pt x="175336" y="68719"/>
                </a:lnTo>
                <a:lnTo>
                  <a:pt x="202679" y="68732"/>
                </a:lnTo>
                <a:lnTo>
                  <a:pt x="212762" y="70086"/>
                </a:lnTo>
                <a:lnTo>
                  <a:pt x="238701" y="118294"/>
                </a:lnTo>
                <a:lnTo>
                  <a:pt x="252514" y="170561"/>
                </a:lnTo>
                <a:lnTo>
                  <a:pt x="279323" y="687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5" name="object 45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8255903" y="6677586"/>
            <a:ext cx="860469" cy="153978"/>
          </a:xfrm>
          <a:prstGeom prst="rect">
            <a:avLst/>
          </a:prstGeom>
        </p:spPr>
      </p:pic>
      <p:sp>
        <p:nvSpPr>
          <p:cNvPr id="46" name="object 46"/>
          <p:cNvSpPr txBox="1"/>
          <p:nvPr/>
        </p:nvSpPr>
        <p:spPr>
          <a:xfrm>
            <a:off x="8970308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47" name="object 47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10044751" y="6588534"/>
            <a:ext cx="307116" cy="3381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01805" y="2418238"/>
            <a:ext cx="3488607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300" dirty="0">
                <a:latin typeface="Calibri"/>
                <a:cs typeface="Calibri"/>
              </a:rPr>
              <a:t>MODULE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20" dirty="0">
                <a:latin typeface="Calibri"/>
                <a:cs typeface="Calibri"/>
              </a:rPr>
              <a:t>2A: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70" dirty="0">
                <a:latin typeface="Calibri"/>
                <a:cs typeface="Calibri"/>
              </a:rPr>
              <a:t>PART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54" dirty="0">
                <a:latin typeface="Calibri"/>
                <a:cs typeface="Calibri"/>
              </a:rPr>
              <a:t>ONE 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128294" y="512943"/>
            <a:ext cx="13779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6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02554" y="3140123"/>
            <a:ext cx="6087110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9580" marR="5080" indent="-437515">
              <a:lnSpc>
                <a:spcPct val="107100"/>
              </a:lnSpc>
              <a:spcBef>
                <a:spcPts val="100"/>
              </a:spcBef>
            </a:pPr>
            <a:r>
              <a:rPr sz="3500" b="1" spc="275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3500" b="1" spc="1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3500" b="1" spc="245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3500" b="1" spc="1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3500" b="1" spc="235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3500" b="1" spc="1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3500" b="1" spc="215" dirty="0">
                <a:solidFill>
                  <a:srgbClr val="4E9C57"/>
                </a:solidFill>
                <a:latin typeface="Calibri"/>
                <a:cs typeface="Calibri"/>
              </a:rPr>
              <a:t>prevention </a:t>
            </a:r>
            <a:r>
              <a:rPr sz="3500" b="1" spc="31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3500" b="1" spc="4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3500" b="1" spc="250" dirty="0">
                <a:solidFill>
                  <a:srgbClr val="4E9C57"/>
                </a:solidFill>
                <a:latin typeface="Calibri"/>
                <a:cs typeface="Calibri"/>
              </a:rPr>
              <a:t>why</a:t>
            </a:r>
            <a:r>
              <a:rPr sz="3500" b="1" spc="4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3500" b="1" spc="245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3500" b="1" spc="4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3500" b="1" spc="165" dirty="0">
                <a:solidFill>
                  <a:srgbClr val="4E9C57"/>
                </a:solidFill>
                <a:latin typeface="Calibri"/>
                <a:cs typeface="Calibri"/>
              </a:rPr>
              <a:t>it</a:t>
            </a:r>
            <a:r>
              <a:rPr sz="3500" b="1" spc="4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3500" b="1" spc="235" dirty="0">
                <a:solidFill>
                  <a:srgbClr val="4E9C57"/>
                </a:solidFill>
                <a:latin typeface="Calibri"/>
                <a:cs typeface="Calibri"/>
              </a:rPr>
              <a:t>important?</a:t>
            </a:r>
            <a:endParaRPr sz="35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339949" y="2874848"/>
            <a:ext cx="6036945" cy="1810385"/>
            <a:chOff x="2339949" y="2874848"/>
            <a:chExt cx="6036945" cy="1810385"/>
          </a:xfrm>
        </p:grpSpPr>
        <p:sp>
          <p:nvSpPr>
            <p:cNvPr id="8" name="object 8"/>
            <p:cNvSpPr/>
            <p:nvPr/>
          </p:nvSpPr>
          <p:spPr>
            <a:xfrm>
              <a:off x="2339949" y="2874848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39949" y="2906471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39949" y="2938106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39949" y="2969742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339949" y="4653533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339949" y="4621898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339949" y="4590262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339949" y="4558626"/>
              <a:ext cx="6036945" cy="31750"/>
            </a:xfrm>
            <a:custGeom>
              <a:avLst/>
              <a:gdLst/>
              <a:ahLst/>
              <a:cxnLst/>
              <a:rect l="l" t="t" r="r" b="b"/>
              <a:pathLst>
                <a:path w="6036945" h="31750">
                  <a:moveTo>
                    <a:pt x="60367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036792" y="31635"/>
                  </a:lnTo>
                  <a:lnTo>
                    <a:pt x="6036792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190" dirty="0"/>
              <a:t>Infection</a:t>
            </a:r>
            <a:r>
              <a:rPr spc="65" dirty="0"/>
              <a:t> </a:t>
            </a:r>
            <a:r>
              <a:rPr spc="190" dirty="0"/>
              <a:t>prevention</a:t>
            </a:r>
            <a:r>
              <a:rPr spc="65" dirty="0"/>
              <a:t> </a:t>
            </a:r>
            <a:r>
              <a:rPr spc="70" dirty="0"/>
              <a:t>is…</a:t>
            </a:r>
          </a:p>
        </p:txBody>
      </p:sp>
      <p:sp>
        <p:nvSpPr>
          <p:cNvPr id="4" name="object 4"/>
          <p:cNvSpPr/>
          <p:nvPr/>
        </p:nvSpPr>
        <p:spPr>
          <a:xfrm>
            <a:off x="3723398" y="1861273"/>
            <a:ext cx="2857500" cy="200660"/>
          </a:xfrm>
          <a:custGeom>
            <a:avLst/>
            <a:gdLst/>
            <a:ahLst/>
            <a:cxnLst/>
            <a:rect l="l" t="t" r="r" b="b"/>
            <a:pathLst>
              <a:path w="2857500" h="200660">
                <a:moveTo>
                  <a:pt x="2856915" y="0"/>
                </a:moveTo>
                <a:lnTo>
                  <a:pt x="0" y="0"/>
                </a:lnTo>
                <a:lnTo>
                  <a:pt x="0" y="200533"/>
                </a:lnTo>
                <a:lnTo>
                  <a:pt x="2856915" y="200533"/>
                </a:lnTo>
                <a:lnTo>
                  <a:pt x="285691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5" name="object 5"/>
          <p:cNvSpPr txBox="1"/>
          <p:nvPr/>
        </p:nvSpPr>
        <p:spPr>
          <a:xfrm>
            <a:off x="3710699" y="2304406"/>
            <a:ext cx="2861945" cy="1488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prevention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2000" spc="125" dirty="0">
                <a:solidFill>
                  <a:srgbClr val="231F20"/>
                </a:solidFill>
                <a:latin typeface="Calibri"/>
                <a:cs typeface="Calibri"/>
              </a:rPr>
              <a:t>process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of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taking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action</a:t>
            </a:r>
            <a:r>
              <a:rPr sz="2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20" dirty="0">
                <a:solidFill>
                  <a:srgbClr val="4E9C57"/>
                </a:solidFill>
                <a:latin typeface="Calibri"/>
                <a:cs typeface="Calibri"/>
              </a:rPr>
              <a:t>BEFORE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has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started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54837" y="4557988"/>
            <a:ext cx="2857500" cy="200660"/>
          </a:xfrm>
          <a:custGeom>
            <a:avLst/>
            <a:gdLst/>
            <a:ahLst/>
            <a:cxnLst/>
            <a:rect l="l" t="t" r="r" b="b"/>
            <a:pathLst>
              <a:path w="2857500" h="200660">
                <a:moveTo>
                  <a:pt x="2856915" y="0"/>
                </a:moveTo>
                <a:lnTo>
                  <a:pt x="0" y="0"/>
                </a:lnTo>
                <a:lnTo>
                  <a:pt x="0" y="200533"/>
                </a:lnTo>
                <a:lnTo>
                  <a:pt x="2856915" y="200533"/>
                </a:lnTo>
                <a:lnTo>
                  <a:pt x="285691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7" name="object 7"/>
          <p:cNvSpPr txBox="1"/>
          <p:nvPr/>
        </p:nvSpPr>
        <p:spPr>
          <a:xfrm>
            <a:off x="442133" y="5004122"/>
            <a:ext cx="2807335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Antibiotic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prophylaxis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an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example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prevention </a:t>
            </a:r>
            <a:r>
              <a:rPr sz="2000" spc="210" dirty="0">
                <a:solidFill>
                  <a:srgbClr val="231F20"/>
                </a:solidFill>
                <a:latin typeface="Calibri"/>
                <a:cs typeface="Calibri"/>
              </a:rPr>
              <a:t>–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we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wash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our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hands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stop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infections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spreading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4837" y="1861273"/>
            <a:ext cx="2857500" cy="200660"/>
          </a:xfrm>
          <a:custGeom>
            <a:avLst/>
            <a:gdLst/>
            <a:ahLst/>
            <a:cxnLst/>
            <a:rect l="l" t="t" r="r" b="b"/>
            <a:pathLst>
              <a:path w="2857500" h="200660">
                <a:moveTo>
                  <a:pt x="2856915" y="0"/>
                </a:moveTo>
                <a:lnTo>
                  <a:pt x="0" y="0"/>
                </a:lnTo>
                <a:lnTo>
                  <a:pt x="0" y="200533"/>
                </a:lnTo>
                <a:lnTo>
                  <a:pt x="2856915" y="200533"/>
                </a:lnTo>
                <a:lnTo>
                  <a:pt x="285691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9" name="object 9"/>
          <p:cNvSpPr txBox="1"/>
          <p:nvPr/>
        </p:nvSpPr>
        <p:spPr>
          <a:xfrm>
            <a:off x="442131" y="2307407"/>
            <a:ext cx="2797175" cy="1488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Prevention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is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2000" spc="110" dirty="0">
                <a:solidFill>
                  <a:srgbClr val="231F20"/>
                </a:solidFill>
                <a:latin typeface="Calibri"/>
                <a:cs typeface="Calibri"/>
              </a:rPr>
              <a:t>best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way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reduce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number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deaths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from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679999" y="2621254"/>
            <a:ext cx="6012180" cy="4939030"/>
            <a:chOff x="4679999" y="2621254"/>
            <a:chExt cx="6012180" cy="4939030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31866" y="2621254"/>
              <a:ext cx="5460136" cy="493875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679999" y="7139242"/>
              <a:ext cx="3204210" cy="0"/>
            </a:xfrm>
            <a:custGeom>
              <a:avLst/>
              <a:gdLst/>
              <a:ahLst/>
              <a:cxnLst/>
              <a:rect l="l" t="t" r="r" b="b"/>
              <a:pathLst>
                <a:path w="3204209">
                  <a:moveTo>
                    <a:pt x="0" y="0"/>
                  </a:moveTo>
                  <a:lnTo>
                    <a:pt x="32039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247124" y="6843064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609" y="292798"/>
                  </a:moveTo>
                  <a:lnTo>
                    <a:pt x="581774" y="245300"/>
                  </a:lnTo>
                  <a:lnTo>
                    <a:pt x="570687" y="200253"/>
                  </a:lnTo>
                  <a:lnTo>
                    <a:pt x="552919" y="158242"/>
                  </a:lnTo>
                  <a:lnTo>
                    <a:pt x="529107" y="119875"/>
                  </a:lnTo>
                  <a:lnTo>
                    <a:pt x="499846" y="85750"/>
                  </a:lnTo>
                  <a:lnTo>
                    <a:pt x="465721" y="56489"/>
                  </a:lnTo>
                  <a:lnTo>
                    <a:pt x="427355" y="32677"/>
                  </a:lnTo>
                  <a:lnTo>
                    <a:pt x="385343" y="14922"/>
                  </a:lnTo>
                  <a:lnTo>
                    <a:pt x="340296" y="3822"/>
                  </a:lnTo>
                  <a:lnTo>
                    <a:pt x="292798" y="0"/>
                  </a:lnTo>
                  <a:lnTo>
                    <a:pt x="245300" y="3822"/>
                  </a:lnTo>
                  <a:lnTo>
                    <a:pt x="200253" y="14922"/>
                  </a:lnTo>
                  <a:lnTo>
                    <a:pt x="158242" y="32677"/>
                  </a:lnTo>
                  <a:lnTo>
                    <a:pt x="119875" y="56489"/>
                  </a:lnTo>
                  <a:lnTo>
                    <a:pt x="85763" y="85750"/>
                  </a:lnTo>
                  <a:lnTo>
                    <a:pt x="56489" y="119875"/>
                  </a:lnTo>
                  <a:lnTo>
                    <a:pt x="32677" y="158242"/>
                  </a:lnTo>
                  <a:lnTo>
                    <a:pt x="14922" y="200253"/>
                  </a:lnTo>
                  <a:lnTo>
                    <a:pt x="3835" y="245300"/>
                  </a:lnTo>
                  <a:lnTo>
                    <a:pt x="0" y="292798"/>
                  </a:lnTo>
                  <a:lnTo>
                    <a:pt x="3835" y="340296"/>
                  </a:lnTo>
                  <a:lnTo>
                    <a:pt x="14922" y="385343"/>
                  </a:lnTo>
                  <a:lnTo>
                    <a:pt x="32677" y="427355"/>
                  </a:lnTo>
                  <a:lnTo>
                    <a:pt x="56489" y="465734"/>
                  </a:lnTo>
                  <a:lnTo>
                    <a:pt x="85763" y="499846"/>
                  </a:lnTo>
                  <a:lnTo>
                    <a:pt x="119875" y="529107"/>
                  </a:lnTo>
                  <a:lnTo>
                    <a:pt x="158242" y="552919"/>
                  </a:lnTo>
                  <a:lnTo>
                    <a:pt x="200253" y="570674"/>
                  </a:lnTo>
                  <a:lnTo>
                    <a:pt x="245300" y="581774"/>
                  </a:lnTo>
                  <a:lnTo>
                    <a:pt x="292798" y="585609"/>
                  </a:lnTo>
                  <a:lnTo>
                    <a:pt x="340296" y="581774"/>
                  </a:lnTo>
                  <a:lnTo>
                    <a:pt x="385343" y="570674"/>
                  </a:lnTo>
                  <a:lnTo>
                    <a:pt x="427355" y="552919"/>
                  </a:lnTo>
                  <a:lnTo>
                    <a:pt x="465721" y="529107"/>
                  </a:lnTo>
                  <a:lnTo>
                    <a:pt x="499846" y="499846"/>
                  </a:lnTo>
                  <a:lnTo>
                    <a:pt x="529107" y="465721"/>
                  </a:lnTo>
                  <a:lnTo>
                    <a:pt x="552919" y="427355"/>
                  </a:lnTo>
                  <a:lnTo>
                    <a:pt x="570687" y="385343"/>
                  </a:lnTo>
                  <a:lnTo>
                    <a:pt x="581774" y="340296"/>
                  </a:lnTo>
                  <a:lnTo>
                    <a:pt x="585609" y="292798"/>
                  </a:lnTo>
                  <a:close/>
                </a:path>
                <a:path w="1228090" h="591184">
                  <a:moveTo>
                    <a:pt x="1227823" y="297764"/>
                  </a:moveTo>
                  <a:lnTo>
                    <a:pt x="1223987" y="250278"/>
                  </a:lnTo>
                  <a:lnTo>
                    <a:pt x="1212888" y="205219"/>
                  </a:lnTo>
                  <a:lnTo>
                    <a:pt x="1195133" y="163207"/>
                  </a:lnTo>
                  <a:lnTo>
                    <a:pt x="1171321" y="124841"/>
                  </a:lnTo>
                  <a:lnTo>
                    <a:pt x="1142060" y="90728"/>
                  </a:lnTo>
                  <a:lnTo>
                    <a:pt x="1107935" y="61468"/>
                  </a:lnTo>
                  <a:lnTo>
                    <a:pt x="1069568" y="37655"/>
                  </a:lnTo>
                  <a:lnTo>
                    <a:pt x="1027557" y="19900"/>
                  </a:lnTo>
                  <a:lnTo>
                    <a:pt x="982497" y="8801"/>
                  </a:lnTo>
                  <a:lnTo>
                    <a:pt x="935012" y="4965"/>
                  </a:lnTo>
                  <a:lnTo>
                    <a:pt x="887514" y="8801"/>
                  </a:lnTo>
                  <a:lnTo>
                    <a:pt x="842467" y="19900"/>
                  </a:lnTo>
                  <a:lnTo>
                    <a:pt x="800455" y="37655"/>
                  </a:lnTo>
                  <a:lnTo>
                    <a:pt x="762088" y="61468"/>
                  </a:lnTo>
                  <a:lnTo>
                    <a:pt x="727964" y="90728"/>
                  </a:lnTo>
                  <a:lnTo>
                    <a:pt x="698703" y="124841"/>
                  </a:lnTo>
                  <a:lnTo>
                    <a:pt x="674890" y="163207"/>
                  </a:lnTo>
                  <a:lnTo>
                    <a:pt x="657136" y="205219"/>
                  </a:lnTo>
                  <a:lnTo>
                    <a:pt x="646049" y="250278"/>
                  </a:lnTo>
                  <a:lnTo>
                    <a:pt x="642213" y="297764"/>
                  </a:lnTo>
                  <a:lnTo>
                    <a:pt x="646049" y="345262"/>
                  </a:lnTo>
                  <a:lnTo>
                    <a:pt x="657136" y="390321"/>
                  </a:lnTo>
                  <a:lnTo>
                    <a:pt x="674890" y="432333"/>
                  </a:lnTo>
                  <a:lnTo>
                    <a:pt x="698703" y="470700"/>
                  </a:lnTo>
                  <a:lnTo>
                    <a:pt x="727964" y="504825"/>
                  </a:lnTo>
                  <a:lnTo>
                    <a:pt x="762088" y="534085"/>
                  </a:lnTo>
                  <a:lnTo>
                    <a:pt x="800455" y="557898"/>
                  </a:lnTo>
                  <a:lnTo>
                    <a:pt x="842467" y="575652"/>
                  </a:lnTo>
                  <a:lnTo>
                    <a:pt x="887514" y="586752"/>
                  </a:lnTo>
                  <a:lnTo>
                    <a:pt x="935012" y="590575"/>
                  </a:lnTo>
                  <a:lnTo>
                    <a:pt x="982497" y="586752"/>
                  </a:lnTo>
                  <a:lnTo>
                    <a:pt x="1027557" y="575652"/>
                  </a:lnTo>
                  <a:lnTo>
                    <a:pt x="1069568" y="557898"/>
                  </a:lnTo>
                  <a:lnTo>
                    <a:pt x="1107935" y="534085"/>
                  </a:lnTo>
                  <a:lnTo>
                    <a:pt x="1142060" y="504825"/>
                  </a:lnTo>
                  <a:lnTo>
                    <a:pt x="1171321" y="470700"/>
                  </a:lnTo>
                  <a:lnTo>
                    <a:pt x="1195133" y="432333"/>
                  </a:lnTo>
                  <a:lnTo>
                    <a:pt x="1212888" y="390321"/>
                  </a:lnTo>
                  <a:lnTo>
                    <a:pt x="1223987" y="345262"/>
                  </a:lnTo>
                  <a:lnTo>
                    <a:pt x="1227823" y="2977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04908" y="6843054"/>
              <a:ext cx="585609" cy="58560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0126674" y="512943"/>
            <a:ext cx="14097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9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10117135" y="1088934"/>
            <a:ext cx="273685" cy="489966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prevention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FFFFFF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FFFFFF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70" dirty="0">
                <a:solidFill>
                  <a:srgbClr val="FFFFFF"/>
                </a:solidFill>
                <a:latin typeface="Calibri"/>
                <a:cs typeface="Calibri"/>
              </a:rPr>
              <a:t>it</a:t>
            </a:r>
            <a:r>
              <a:rPr sz="1500" b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FFFFFF"/>
                </a:solidFill>
                <a:latin typeface="Calibri"/>
                <a:cs typeface="Calibri"/>
              </a:rPr>
              <a:t>important?</a:t>
            </a:r>
            <a:endParaRPr sz="1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1218383"/>
            <a:ext cx="10274935" cy="6341745"/>
            <a:chOff x="0" y="1218383"/>
            <a:chExt cx="10274935" cy="634174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26696" y="1770316"/>
              <a:ext cx="7147782" cy="439847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218383"/>
              <a:ext cx="4033367" cy="6341621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90" dirty="0"/>
              <a:t>Types</a:t>
            </a:r>
            <a:r>
              <a:rPr spc="50" dirty="0"/>
              <a:t> </a:t>
            </a:r>
            <a:r>
              <a:rPr spc="150" dirty="0"/>
              <a:t>of</a:t>
            </a:r>
            <a:r>
              <a:rPr spc="50" dirty="0"/>
              <a:t> </a:t>
            </a:r>
            <a:r>
              <a:rPr spc="200" dirty="0"/>
              <a:t>infection</a:t>
            </a:r>
            <a:r>
              <a:rPr spc="50" dirty="0"/>
              <a:t> </a:t>
            </a:r>
            <a:r>
              <a:rPr spc="180" dirty="0"/>
              <a:t>prevention?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041900" y="3324225"/>
            <a:ext cx="3712354" cy="1096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0165">
              <a:lnSpc>
                <a:spcPct val="119800"/>
              </a:lnSpc>
              <a:spcBef>
                <a:spcPts val="100"/>
              </a:spcBef>
            </a:pPr>
            <a:r>
              <a:rPr sz="2000" b="1" i="1" spc="175" dirty="0">
                <a:solidFill>
                  <a:srgbClr val="4E9C57"/>
                </a:solidFill>
                <a:latin typeface="Calibri"/>
                <a:cs typeface="Calibri"/>
              </a:rPr>
              <a:t>Can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you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think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5" dirty="0">
                <a:solidFill>
                  <a:srgbClr val="4E9C57"/>
                </a:solidFill>
                <a:latin typeface="Calibri"/>
                <a:cs typeface="Calibri"/>
              </a:rPr>
              <a:t>ways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prevent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0" dirty="0">
                <a:solidFill>
                  <a:srgbClr val="4E9C57"/>
                </a:solidFill>
                <a:latin typeface="Calibri"/>
                <a:cs typeface="Calibri"/>
              </a:rPr>
              <a:t>in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your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60" dirty="0">
                <a:solidFill>
                  <a:srgbClr val="4E9C57"/>
                </a:solidFill>
                <a:latin typeface="Calibri"/>
                <a:cs typeface="Calibri"/>
              </a:rPr>
              <a:t>day-to-</a:t>
            </a:r>
            <a:r>
              <a:rPr sz="2000" b="1" i="1" spc="180" dirty="0">
                <a:solidFill>
                  <a:srgbClr val="4E9C57"/>
                </a:solidFill>
                <a:latin typeface="Calibri"/>
                <a:cs typeface="Calibri"/>
              </a:rPr>
              <a:t>day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75" dirty="0">
                <a:solidFill>
                  <a:srgbClr val="4E9C57"/>
                </a:solidFill>
                <a:latin typeface="Calibri"/>
                <a:cs typeface="Calibri"/>
              </a:rPr>
              <a:t>role?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83109" y="6904051"/>
            <a:ext cx="9978390" cy="441959"/>
            <a:chOff x="383109" y="6904051"/>
            <a:chExt cx="9978390" cy="441959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3109" y="6931562"/>
              <a:ext cx="336892" cy="33688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679999" y="7139242"/>
              <a:ext cx="3204210" cy="0"/>
            </a:xfrm>
            <a:custGeom>
              <a:avLst/>
              <a:gdLst/>
              <a:ahLst/>
              <a:cxnLst/>
              <a:rect l="l" t="t" r="r" b="b"/>
              <a:pathLst>
                <a:path w="3204209">
                  <a:moveTo>
                    <a:pt x="0" y="0"/>
                  </a:moveTo>
                  <a:lnTo>
                    <a:pt x="32039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49824" y="6920255"/>
              <a:ext cx="380212" cy="40745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91541" y="6904051"/>
              <a:ext cx="411556" cy="42103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0117135" y="1088934"/>
            <a:ext cx="273685" cy="489966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prevention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0" dirty="0">
                <a:solidFill>
                  <a:srgbClr val="4E9C57"/>
                </a:solidFill>
                <a:latin typeface="Calibri"/>
                <a:cs typeface="Calibri"/>
              </a:rPr>
              <a:t>it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important?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0126007" y="512943"/>
            <a:ext cx="1422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3373" y="1403115"/>
            <a:ext cx="4496626" cy="359316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3049" y="509651"/>
            <a:ext cx="6037580" cy="99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5600"/>
              </a:lnSpc>
              <a:spcBef>
                <a:spcPts val="95"/>
              </a:spcBef>
            </a:pPr>
            <a:r>
              <a:rPr spc="235" dirty="0"/>
              <a:t>What</a:t>
            </a:r>
            <a:r>
              <a:rPr spc="45" dirty="0"/>
              <a:t> </a:t>
            </a:r>
            <a:r>
              <a:rPr spc="190" dirty="0"/>
              <a:t>other</a:t>
            </a:r>
            <a:r>
              <a:rPr spc="50" dirty="0"/>
              <a:t> </a:t>
            </a:r>
            <a:r>
              <a:rPr spc="275" dirty="0"/>
              <a:t>methods</a:t>
            </a:r>
            <a:r>
              <a:rPr spc="50" dirty="0"/>
              <a:t> </a:t>
            </a:r>
            <a:r>
              <a:rPr spc="150" dirty="0"/>
              <a:t>of</a:t>
            </a:r>
            <a:r>
              <a:rPr spc="50" dirty="0"/>
              <a:t> </a:t>
            </a:r>
            <a:r>
              <a:rPr spc="190" dirty="0"/>
              <a:t>infection prevention</a:t>
            </a:r>
            <a:r>
              <a:rPr spc="50" dirty="0"/>
              <a:t> </a:t>
            </a:r>
            <a:r>
              <a:rPr spc="330" dirty="0"/>
              <a:t>can</a:t>
            </a:r>
            <a:r>
              <a:rPr spc="50" dirty="0"/>
              <a:t> </a:t>
            </a:r>
            <a:r>
              <a:rPr spc="200" dirty="0"/>
              <a:t>you</a:t>
            </a:r>
            <a:r>
              <a:rPr spc="50" dirty="0"/>
              <a:t> </a:t>
            </a:r>
            <a:r>
              <a:rPr spc="190" dirty="0"/>
              <a:t>think</a:t>
            </a:r>
            <a:r>
              <a:rPr spc="50" dirty="0"/>
              <a:t> </a:t>
            </a:r>
            <a:r>
              <a:rPr spc="145" dirty="0"/>
              <a:t>of?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34790" y="2565417"/>
            <a:ext cx="3095625" cy="14655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19800"/>
              </a:lnSpc>
              <a:spcBef>
                <a:spcPts val="100"/>
              </a:spcBef>
            </a:pPr>
            <a:r>
              <a:rPr sz="2000" b="1" i="1" spc="110" dirty="0">
                <a:solidFill>
                  <a:srgbClr val="1D87BB"/>
                </a:solidFill>
                <a:latin typeface="Calibri"/>
                <a:cs typeface="Calibri"/>
              </a:rPr>
              <a:t>What</a:t>
            </a:r>
            <a:r>
              <a:rPr sz="2000" b="1" i="1" spc="5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1D87BB"/>
                </a:solidFill>
                <a:latin typeface="Calibri"/>
                <a:cs typeface="Calibri"/>
              </a:rPr>
              <a:t>further</a:t>
            </a:r>
            <a:r>
              <a:rPr sz="2000" b="1" i="1" spc="60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i="1" spc="135" dirty="0">
                <a:solidFill>
                  <a:srgbClr val="1D87BB"/>
                </a:solidFill>
                <a:latin typeface="Calibri"/>
                <a:cs typeface="Calibri"/>
              </a:rPr>
              <a:t>actions</a:t>
            </a:r>
            <a:r>
              <a:rPr sz="2000" b="1" i="1" spc="60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i="1" spc="155" dirty="0">
                <a:solidFill>
                  <a:srgbClr val="1D87BB"/>
                </a:solidFill>
                <a:latin typeface="Calibri"/>
                <a:cs typeface="Calibri"/>
              </a:rPr>
              <a:t>can</a:t>
            </a:r>
            <a:r>
              <a:rPr sz="2000" b="1" i="1" spc="5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1D87BB"/>
                </a:solidFill>
                <a:latin typeface="Calibri"/>
                <a:cs typeface="Calibri"/>
              </a:rPr>
              <a:t>we </a:t>
            </a:r>
            <a:r>
              <a:rPr sz="2000" b="1" i="1" spc="105" dirty="0">
                <a:solidFill>
                  <a:srgbClr val="1D87BB"/>
                </a:solidFill>
                <a:latin typeface="Calibri"/>
                <a:cs typeface="Calibri"/>
              </a:rPr>
              <a:t>take</a:t>
            </a:r>
            <a:r>
              <a:rPr sz="2000" b="1" i="1" spc="6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i="1" spc="145" dirty="0">
                <a:solidFill>
                  <a:srgbClr val="1D87BB"/>
                </a:solidFill>
                <a:latin typeface="Calibri"/>
                <a:cs typeface="Calibri"/>
              </a:rPr>
              <a:t>as</a:t>
            </a:r>
            <a:r>
              <a:rPr sz="2000" b="1" i="1" spc="70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1D87BB"/>
                </a:solidFill>
                <a:latin typeface="Calibri"/>
                <a:cs typeface="Calibri"/>
              </a:rPr>
              <a:t>healthcare</a:t>
            </a:r>
            <a:r>
              <a:rPr sz="2000" b="1" i="1" spc="6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1D87BB"/>
                </a:solidFill>
                <a:latin typeface="Calibri"/>
                <a:cs typeface="Calibri"/>
              </a:rPr>
              <a:t>providers</a:t>
            </a:r>
            <a:r>
              <a:rPr sz="2000" b="1" i="1" spc="70" dirty="0">
                <a:solidFill>
                  <a:srgbClr val="1D87BB"/>
                </a:solidFill>
                <a:latin typeface="Calibri"/>
                <a:cs typeface="Calibri"/>
              </a:rPr>
              <a:t> to </a:t>
            </a:r>
            <a:r>
              <a:rPr sz="2000" b="1" i="1" spc="120" dirty="0">
                <a:solidFill>
                  <a:srgbClr val="1D87BB"/>
                </a:solidFill>
                <a:latin typeface="Calibri"/>
                <a:cs typeface="Calibri"/>
              </a:rPr>
              <a:t>help</a:t>
            </a:r>
            <a:r>
              <a:rPr sz="2000" b="1" i="1" spc="6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1D87BB"/>
                </a:solidFill>
                <a:latin typeface="Calibri"/>
                <a:cs typeface="Calibri"/>
              </a:rPr>
              <a:t>prevent</a:t>
            </a:r>
            <a:r>
              <a:rPr sz="2000" b="1" i="1" spc="65" dirty="0">
                <a:solidFill>
                  <a:srgbClr val="1D87BB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1D87BB"/>
                </a:solidFill>
                <a:latin typeface="Calibri"/>
                <a:cs typeface="Calibri"/>
              </a:rPr>
              <a:t>infections?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98996" y="4155945"/>
            <a:ext cx="4900330" cy="309013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58508" y="5013417"/>
            <a:ext cx="3693794" cy="14798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27965" algn="l">
              <a:lnSpc>
                <a:spcPct val="119800"/>
              </a:lnSpc>
              <a:spcBef>
                <a:spcPts val="100"/>
              </a:spcBef>
            </a:pPr>
            <a:r>
              <a:rPr sz="2000" b="1" i="1" spc="110" dirty="0">
                <a:solidFill>
                  <a:srgbClr val="FFBE08"/>
                </a:solidFill>
                <a:latin typeface="Calibri"/>
                <a:cs typeface="Calibri"/>
              </a:rPr>
              <a:t>What</a:t>
            </a:r>
            <a:r>
              <a:rPr sz="2000" b="1" i="1" spc="50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i="1" spc="155" dirty="0">
                <a:solidFill>
                  <a:srgbClr val="FFBE08"/>
                </a:solidFill>
                <a:latin typeface="Calibri"/>
                <a:cs typeface="Calibri"/>
              </a:rPr>
              <a:t>can</a:t>
            </a:r>
            <a:r>
              <a:rPr sz="2000" b="1" i="1" spc="5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FFBE08"/>
                </a:solidFill>
                <a:latin typeface="Calibri"/>
                <a:cs typeface="Calibri"/>
              </a:rPr>
              <a:t>we</a:t>
            </a:r>
            <a:r>
              <a:rPr sz="2000" b="1" i="1" spc="5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FFBE08"/>
                </a:solidFill>
                <a:latin typeface="Calibri"/>
                <a:cs typeface="Calibri"/>
              </a:rPr>
              <a:t>change</a:t>
            </a:r>
            <a:r>
              <a:rPr sz="2000" b="1" i="1" spc="5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FFBE08"/>
                </a:solidFill>
                <a:latin typeface="Calibri"/>
                <a:cs typeface="Calibri"/>
              </a:rPr>
              <a:t>about our</a:t>
            </a:r>
            <a:r>
              <a:rPr sz="2000" b="1" i="1" spc="70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FFBE08"/>
                </a:solidFill>
                <a:latin typeface="Calibri"/>
                <a:cs typeface="Calibri"/>
              </a:rPr>
              <a:t>environment</a:t>
            </a:r>
            <a:r>
              <a:rPr sz="2000" b="1" i="1" spc="70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FFBE08"/>
                </a:solidFill>
                <a:latin typeface="Calibri"/>
                <a:cs typeface="Calibri"/>
              </a:rPr>
              <a:t>and</a:t>
            </a:r>
            <a:r>
              <a:rPr sz="2000" b="1" i="1" spc="7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FFBE08"/>
                </a:solidFill>
                <a:latin typeface="Calibri"/>
                <a:cs typeface="Calibri"/>
              </a:rPr>
              <a:t>workplace</a:t>
            </a:r>
            <a:r>
              <a:rPr lang="en-GB" sz="2000" dirty="0"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FFBE08"/>
                </a:solidFill>
                <a:latin typeface="Calibri"/>
                <a:cs typeface="Calibri"/>
              </a:rPr>
              <a:t>to</a:t>
            </a:r>
            <a:r>
              <a:rPr sz="2000" b="1" i="1" spc="60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FFBE08"/>
                </a:solidFill>
                <a:latin typeface="Calibri"/>
                <a:cs typeface="Calibri"/>
              </a:rPr>
              <a:t>help</a:t>
            </a:r>
            <a:r>
              <a:rPr sz="2000" b="1" i="1" spc="60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FFBE08"/>
                </a:solidFill>
                <a:latin typeface="Calibri"/>
                <a:cs typeface="Calibri"/>
              </a:rPr>
              <a:t>prevent</a:t>
            </a:r>
            <a:r>
              <a:rPr sz="2000" b="1" i="1" spc="65" dirty="0">
                <a:solidFill>
                  <a:srgbClr val="FFBE08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FFBE08"/>
                </a:solidFill>
                <a:latin typeface="Calibri"/>
                <a:cs typeface="Calibri"/>
              </a:rPr>
              <a:t>infections?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77400" y="1714169"/>
            <a:ext cx="4882200" cy="321025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537639" y="2637721"/>
            <a:ext cx="2651760" cy="14655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9800"/>
              </a:lnSpc>
              <a:spcBef>
                <a:spcPts val="100"/>
              </a:spcBef>
            </a:pPr>
            <a:r>
              <a:rPr sz="2000" b="1" i="1" spc="110" dirty="0">
                <a:solidFill>
                  <a:srgbClr val="BB0003"/>
                </a:solidFill>
                <a:latin typeface="Calibri"/>
                <a:cs typeface="Calibri"/>
              </a:rPr>
              <a:t>What</a:t>
            </a:r>
            <a:r>
              <a:rPr sz="2000" b="1" i="1" spc="6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i="1" spc="155" dirty="0">
                <a:solidFill>
                  <a:srgbClr val="BB0003"/>
                </a:solidFill>
                <a:latin typeface="Calibri"/>
                <a:cs typeface="Calibri"/>
              </a:rPr>
              <a:t>can</a:t>
            </a:r>
            <a:r>
              <a:rPr sz="2000" b="1" i="1" spc="6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BB0003"/>
                </a:solidFill>
                <a:latin typeface="Calibri"/>
                <a:cs typeface="Calibri"/>
              </a:rPr>
              <a:t>our</a:t>
            </a:r>
            <a:r>
              <a:rPr sz="2000" b="1" i="1" spc="6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i="1" spc="125" dirty="0">
                <a:solidFill>
                  <a:srgbClr val="BB0003"/>
                </a:solidFill>
                <a:latin typeface="Calibri"/>
                <a:cs typeface="Calibri"/>
              </a:rPr>
              <a:t>patients</a:t>
            </a:r>
            <a:r>
              <a:rPr sz="2000" b="1" i="1" spc="6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BB0003"/>
                </a:solidFill>
                <a:latin typeface="Calibri"/>
                <a:cs typeface="Calibri"/>
              </a:rPr>
              <a:t>and </a:t>
            </a:r>
            <a:r>
              <a:rPr sz="2000" b="1" i="1" spc="100" dirty="0">
                <a:solidFill>
                  <a:srgbClr val="BB0003"/>
                </a:solidFill>
                <a:latin typeface="Calibri"/>
                <a:cs typeface="Calibri"/>
              </a:rPr>
              <a:t>their</a:t>
            </a:r>
            <a:r>
              <a:rPr sz="2000" b="1" i="1" spc="5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BB0003"/>
                </a:solidFill>
                <a:latin typeface="Calibri"/>
                <a:cs typeface="Calibri"/>
              </a:rPr>
              <a:t>visitors</a:t>
            </a:r>
            <a:r>
              <a:rPr sz="2000" b="1" i="1" spc="5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i="1" spc="140" dirty="0">
                <a:solidFill>
                  <a:srgbClr val="BB0003"/>
                </a:solidFill>
                <a:latin typeface="Calibri"/>
                <a:cs typeface="Calibri"/>
              </a:rPr>
              <a:t>do</a:t>
            </a:r>
            <a:r>
              <a:rPr sz="2000" b="1" i="1" spc="5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BB0003"/>
                </a:solidFill>
                <a:latin typeface="Calibri"/>
                <a:cs typeface="Calibri"/>
              </a:rPr>
              <a:t>to</a:t>
            </a:r>
            <a:r>
              <a:rPr sz="2000" b="1" i="1" spc="55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BB0003"/>
                </a:solidFill>
                <a:latin typeface="Calibri"/>
                <a:cs typeface="Calibri"/>
              </a:rPr>
              <a:t>help </a:t>
            </a:r>
            <a:r>
              <a:rPr sz="2000" b="1" i="1" spc="120" dirty="0">
                <a:solidFill>
                  <a:srgbClr val="BB0003"/>
                </a:solidFill>
                <a:latin typeface="Calibri"/>
                <a:cs typeface="Calibri"/>
              </a:rPr>
              <a:t>prevent</a:t>
            </a:r>
            <a:r>
              <a:rPr sz="2000" b="1" i="1" spc="70" dirty="0">
                <a:solidFill>
                  <a:srgbClr val="BB0003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BB0003"/>
                </a:solidFill>
                <a:latin typeface="Calibri"/>
                <a:cs typeface="Calibri"/>
              </a:rPr>
              <a:t>infections?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539803" y="1822188"/>
            <a:ext cx="518795" cy="518795"/>
          </a:xfrm>
          <a:custGeom>
            <a:avLst/>
            <a:gdLst/>
            <a:ahLst/>
            <a:cxnLst/>
            <a:rect l="l" t="t" r="r" b="b"/>
            <a:pathLst>
              <a:path w="518794" h="518794">
                <a:moveTo>
                  <a:pt x="259194" y="0"/>
                </a:moveTo>
                <a:lnTo>
                  <a:pt x="212602" y="4177"/>
                </a:lnTo>
                <a:lnTo>
                  <a:pt x="168750" y="16219"/>
                </a:lnTo>
                <a:lnTo>
                  <a:pt x="128371" y="35395"/>
                </a:lnTo>
                <a:lnTo>
                  <a:pt x="92196" y="60971"/>
                </a:lnTo>
                <a:lnTo>
                  <a:pt x="60957" y="92214"/>
                </a:lnTo>
                <a:lnTo>
                  <a:pt x="35386" y="128392"/>
                </a:lnTo>
                <a:lnTo>
                  <a:pt x="16215" y="168772"/>
                </a:lnTo>
                <a:lnTo>
                  <a:pt x="4175" y="212621"/>
                </a:lnTo>
                <a:lnTo>
                  <a:pt x="0" y="259206"/>
                </a:lnTo>
                <a:lnTo>
                  <a:pt x="4175" y="305802"/>
                </a:lnTo>
                <a:lnTo>
                  <a:pt x="16215" y="349657"/>
                </a:lnTo>
                <a:lnTo>
                  <a:pt x="35386" y="390038"/>
                </a:lnTo>
                <a:lnTo>
                  <a:pt x="60957" y="426215"/>
                </a:lnTo>
                <a:lnTo>
                  <a:pt x="92196" y="457455"/>
                </a:lnTo>
                <a:lnTo>
                  <a:pt x="128371" y="483027"/>
                </a:lnTo>
                <a:lnTo>
                  <a:pt x="168750" y="502198"/>
                </a:lnTo>
                <a:lnTo>
                  <a:pt x="212602" y="514238"/>
                </a:lnTo>
                <a:lnTo>
                  <a:pt x="259194" y="518413"/>
                </a:lnTo>
                <a:lnTo>
                  <a:pt x="305786" y="514238"/>
                </a:lnTo>
                <a:lnTo>
                  <a:pt x="349637" y="502198"/>
                </a:lnTo>
                <a:lnTo>
                  <a:pt x="390016" y="483027"/>
                </a:lnTo>
                <a:lnTo>
                  <a:pt x="426192" y="457455"/>
                </a:lnTo>
                <a:lnTo>
                  <a:pt x="457431" y="426215"/>
                </a:lnTo>
                <a:lnTo>
                  <a:pt x="483002" y="390038"/>
                </a:lnTo>
                <a:lnTo>
                  <a:pt x="502173" y="349657"/>
                </a:lnTo>
                <a:lnTo>
                  <a:pt x="514212" y="305802"/>
                </a:lnTo>
                <a:lnTo>
                  <a:pt x="518388" y="259206"/>
                </a:lnTo>
                <a:lnTo>
                  <a:pt x="514212" y="212621"/>
                </a:lnTo>
                <a:lnTo>
                  <a:pt x="502173" y="168772"/>
                </a:lnTo>
                <a:lnTo>
                  <a:pt x="483002" y="128392"/>
                </a:lnTo>
                <a:lnTo>
                  <a:pt x="457431" y="92214"/>
                </a:lnTo>
                <a:lnTo>
                  <a:pt x="426192" y="60971"/>
                </a:lnTo>
                <a:lnTo>
                  <a:pt x="390016" y="35395"/>
                </a:lnTo>
                <a:lnTo>
                  <a:pt x="349637" y="16219"/>
                </a:lnTo>
                <a:lnTo>
                  <a:pt x="305786" y="4177"/>
                </a:lnTo>
                <a:lnTo>
                  <a:pt x="259194" y="0"/>
                </a:lnTo>
                <a:close/>
              </a:path>
            </a:pathLst>
          </a:custGeom>
          <a:solidFill>
            <a:srgbClr val="1D87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700783" y="1878163"/>
            <a:ext cx="1860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90" dirty="0">
                <a:solidFill>
                  <a:srgbClr val="FFFFFF"/>
                </a:solidFill>
                <a:latin typeface="Calibri"/>
                <a:cs typeface="Calibri"/>
              </a:rPr>
              <a:t>?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726105" y="4213012"/>
            <a:ext cx="518795" cy="518795"/>
          </a:xfrm>
          <a:custGeom>
            <a:avLst/>
            <a:gdLst/>
            <a:ahLst/>
            <a:cxnLst/>
            <a:rect l="l" t="t" r="r" b="b"/>
            <a:pathLst>
              <a:path w="518795" h="518795">
                <a:moveTo>
                  <a:pt x="259194" y="0"/>
                </a:moveTo>
                <a:lnTo>
                  <a:pt x="212602" y="4177"/>
                </a:lnTo>
                <a:lnTo>
                  <a:pt x="168750" y="16219"/>
                </a:lnTo>
                <a:lnTo>
                  <a:pt x="128371" y="35395"/>
                </a:lnTo>
                <a:lnTo>
                  <a:pt x="92196" y="60971"/>
                </a:lnTo>
                <a:lnTo>
                  <a:pt x="60957" y="92214"/>
                </a:lnTo>
                <a:lnTo>
                  <a:pt x="35386" y="128392"/>
                </a:lnTo>
                <a:lnTo>
                  <a:pt x="16215" y="168772"/>
                </a:lnTo>
                <a:lnTo>
                  <a:pt x="4175" y="212621"/>
                </a:lnTo>
                <a:lnTo>
                  <a:pt x="0" y="259207"/>
                </a:lnTo>
                <a:lnTo>
                  <a:pt x="4175" y="305802"/>
                </a:lnTo>
                <a:lnTo>
                  <a:pt x="16215" y="349657"/>
                </a:lnTo>
                <a:lnTo>
                  <a:pt x="35386" y="390038"/>
                </a:lnTo>
                <a:lnTo>
                  <a:pt x="60957" y="426215"/>
                </a:lnTo>
                <a:lnTo>
                  <a:pt x="92196" y="457455"/>
                </a:lnTo>
                <a:lnTo>
                  <a:pt x="128371" y="483027"/>
                </a:lnTo>
                <a:lnTo>
                  <a:pt x="168750" y="502198"/>
                </a:lnTo>
                <a:lnTo>
                  <a:pt x="212602" y="514238"/>
                </a:lnTo>
                <a:lnTo>
                  <a:pt x="259194" y="518414"/>
                </a:lnTo>
                <a:lnTo>
                  <a:pt x="305786" y="514238"/>
                </a:lnTo>
                <a:lnTo>
                  <a:pt x="349637" y="502198"/>
                </a:lnTo>
                <a:lnTo>
                  <a:pt x="390016" y="483027"/>
                </a:lnTo>
                <a:lnTo>
                  <a:pt x="426192" y="457455"/>
                </a:lnTo>
                <a:lnTo>
                  <a:pt x="457431" y="426215"/>
                </a:lnTo>
                <a:lnTo>
                  <a:pt x="483002" y="390038"/>
                </a:lnTo>
                <a:lnTo>
                  <a:pt x="502173" y="349657"/>
                </a:lnTo>
                <a:lnTo>
                  <a:pt x="514212" y="305802"/>
                </a:lnTo>
                <a:lnTo>
                  <a:pt x="518388" y="259207"/>
                </a:lnTo>
                <a:lnTo>
                  <a:pt x="514212" y="212621"/>
                </a:lnTo>
                <a:lnTo>
                  <a:pt x="502173" y="168772"/>
                </a:lnTo>
                <a:lnTo>
                  <a:pt x="483002" y="128392"/>
                </a:lnTo>
                <a:lnTo>
                  <a:pt x="457431" y="92214"/>
                </a:lnTo>
                <a:lnTo>
                  <a:pt x="426192" y="60971"/>
                </a:lnTo>
                <a:lnTo>
                  <a:pt x="390016" y="35395"/>
                </a:lnTo>
                <a:lnTo>
                  <a:pt x="349637" y="16219"/>
                </a:lnTo>
                <a:lnTo>
                  <a:pt x="305786" y="4177"/>
                </a:lnTo>
                <a:lnTo>
                  <a:pt x="259194" y="0"/>
                </a:lnTo>
                <a:close/>
              </a:path>
            </a:pathLst>
          </a:custGeom>
          <a:solidFill>
            <a:srgbClr val="FFBE08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" name="object 13"/>
          <p:cNvSpPr txBox="1"/>
          <p:nvPr/>
        </p:nvSpPr>
        <p:spPr>
          <a:xfrm>
            <a:off x="4887086" y="4268988"/>
            <a:ext cx="18605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90" dirty="0">
                <a:solidFill>
                  <a:srgbClr val="FFFFFF"/>
                </a:solidFill>
                <a:latin typeface="Calibri"/>
                <a:cs typeface="Calibri"/>
              </a:rPr>
              <a:t>?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604105" y="1858056"/>
            <a:ext cx="518795" cy="518795"/>
          </a:xfrm>
          <a:custGeom>
            <a:avLst/>
            <a:gdLst/>
            <a:ahLst/>
            <a:cxnLst/>
            <a:rect l="l" t="t" r="r" b="b"/>
            <a:pathLst>
              <a:path w="518795" h="518794">
                <a:moveTo>
                  <a:pt x="259194" y="0"/>
                </a:moveTo>
                <a:lnTo>
                  <a:pt x="212602" y="4177"/>
                </a:lnTo>
                <a:lnTo>
                  <a:pt x="168750" y="16219"/>
                </a:lnTo>
                <a:lnTo>
                  <a:pt x="128371" y="35395"/>
                </a:lnTo>
                <a:lnTo>
                  <a:pt x="92196" y="60971"/>
                </a:lnTo>
                <a:lnTo>
                  <a:pt x="60957" y="92214"/>
                </a:lnTo>
                <a:lnTo>
                  <a:pt x="35386" y="128392"/>
                </a:lnTo>
                <a:lnTo>
                  <a:pt x="16215" y="168772"/>
                </a:lnTo>
                <a:lnTo>
                  <a:pt x="4175" y="212621"/>
                </a:lnTo>
                <a:lnTo>
                  <a:pt x="0" y="259206"/>
                </a:lnTo>
                <a:lnTo>
                  <a:pt x="4175" y="305802"/>
                </a:lnTo>
                <a:lnTo>
                  <a:pt x="16215" y="349657"/>
                </a:lnTo>
                <a:lnTo>
                  <a:pt x="35386" y="390038"/>
                </a:lnTo>
                <a:lnTo>
                  <a:pt x="60957" y="426215"/>
                </a:lnTo>
                <a:lnTo>
                  <a:pt x="92196" y="457455"/>
                </a:lnTo>
                <a:lnTo>
                  <a:pt x="128371" y="483027"/>
                </a:lnTo>
                <a:lnTo>
                  <a:pt x="168750" y="502198"/>
                </a:lnTo>
                <a:lnTo>
                  <a:pt x="212602" y="514238"/>
                </a:lnTo>
                <a:lnTo>
                  <a:pt x="259194" y="518413"/>
                </a:lnTo>
                <a:lnTo>
                  <a:pt x="305786" y="514238"/>
                </a:lnTo>
                <a:lnTo>
                  <a:pt x="349637" y="502198"/>
                </a:lnTo>
                <a:lnTo>
                  <a:pt x="390016" y="483027"/>
                </a:lnTo>
                <a:lnTo>
                  <a:pt x="426192" y="457455"/>
                </a:lnTo>
                <a:lnTo>
                  <a:pt x="457431" y="426215"/>
                </a:lnTo>
                <a:lnTo>
                  <a:pt x="483002" y="390038"/>
                </a:lnTo>
                <a:lnTo>
                  <a:pt x="502173" y="349657"/>
                </a:lnTo>
                <a:lnTo>
                  <a:pt x="514212" y="305802"/>
                </a:lnTo>
                <a:lnTo>
                  <a:pt x="518388" y="259206"/>
                </a:lnTo>
                <a:lnTo>
                  <a:pt x="514212" y="212621"/>
                </a:lnTo>
                <a:lnTo>
                  <a:pt x="502173" y="168772"/>
                </a:lnTo>
                <a:lnTo>
                  <a:pt x="483002" y="128392"/>
                </a:lnTo>
                <a:lnTo>
                  <a:pt x="457431" y="92214"/>
                </a:lnTo>
                <a:lnTo>
                  <a:pt x="426192" y="60971"/>
                </a:lnTo>
                <a:lnTo>
                  <a:pt x="390016" y="35395"/>
                </a:lnTo>
                <a:lnTo>
                  <a:pt x="349637" y="16219"/>
                </a:lnTo>
                <a:lnTo>
                  <a:pt x="305786" y="4177"/>
                </a:lnTo>
                <a:lnTo>
                  <a:pt x="259194" y="0"/>
                </a:lnTo>
                <a:close/>
              </a:path>
            </a:pathLst>
          </a:custGeom>
          <a:solidFill>
            <a:srgbClr val="BB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7765085" y="1914030"/>
            <a:ext cx="1860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90" dirty="0">
                <a:solidFill>
                  <a:srgbClr val="FFFFFF"/>
                </a:solidFill>
                <a:latin typeface="Calibri"/>
                <a:cs typeface="Calibri"/>
              </a:rPr>
              <a:t>?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117135" y="1088934"/>
            <a:ext cx="273685" cy="489966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prevention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0" dirty="0">
                <a:solidFill>
                  <a:srgbClr val="4E9C57"/>
                </a:solidFill>
                <a:latin typeface="Calibri"/>
                <a:cs typeface="Calibri"/>
              </a:rPr>
              <a:t>it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important?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679999" y="7139242"/>
            <a:ext cx="3204210" cy="0"/>
          </a:xfrm>
          <a:custGeom>
            <a:avLst/>
            <a:gdLst/>
            <a:ahLst/>
            <a:cxnLst/>
            <a:rect l="l" t="t" r="r" b="b"/>
            <a:pathLst>
              <a:path w="3204209">
                <a:moveTo>
                  <a:pt x="0" y="0"/>
                </a:moveTo>
                <a:lnTo>
                  <a:pt x="3203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0124293" y="512943"/>
            <a:ext cx="14541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25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26" name="object 26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29" name="object 2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131858" y="1496631"/>
            <a:ext cx="7154545" cy="4785995"/>
            <a:chOff x="3131858" y="1496631"/>
            <a:chExt cx="7154545" cy="47859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05983" y="3227824"/>
              <a:ext cx="4779971" cy="305448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31858" y="1496631"/>
              <a:ext cx="4864555" cy="3141886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100"/>
              </a:spcBef>
            </a:pPr>
            <a:r>
              <a:rPr spc="290" dirty="0"/>
              <a:t>Types</a:t>
            </a:r>
            <a:r>
              <a:rPr spc="50" dirty="0"/>
              <a:t> </a:t>
            </a:r>
            <a:r>
              <a:rPr spc="150" dirty="0"/>
              <a:t>of</a:t>
            </a:r>
            <a:r>
              <a:rPr spc="50" dirty="0"/>
              <a:t> </a:t>
            </a:r>
            <a:r>
              <a:rPr spc="200" dirty="0"/>
              <a:t>infection</a:t>
            </a:r>
            <a:r>
              <a:rPr spc="50" dirty="0"/>
              <a:t> </a:t>
            </a:r>
            <a:r>
              <a:rPr spc="180" dirty="0"/>
              <a:t>prevention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40004" y="1345942"/>
            <a:ext cx="7619365" cy="737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There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many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30" dirty="0">
                <a:solidFill>
                  <a:srgbClr val="231F20"/>
                </a:solidFill>
                <a:latin typeface="Calibri"/>
                <a:cs typeface="Calibri"/>
              </a:rPr>
              <a:t>types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prevention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we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support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all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suggestions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how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improve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care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31F20"/>
                </a:solidFill>
                <a:latin typeface="Calibri"/>
                <a:cs typeface="Calibri"/>
              </a:rPr>
              <a:t>APT-</a:t>
            </a:r>
            <a:r>
              <a:rPr sz="2000" spc="145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40004" y="6131280"/>
            <a:ext cx="1336040" cy="374015"/>
            <a:chOff x="540004" y="6131280"/>
            <a:chExt cx="1336040" cy="374015"/>
          </a:xfrm>
        </p:grpSpPr>
        <p:sp>
          <p:nvSpPr>
            <p:cNvPr id="9" name="object 9"/>
            <p:cNvSpPr/>
            <p:nvPr/>
          </p:nvSpPr>
          <p:spPr>
            <a:xfrm>
              <a:off x="540004" y="6131280"/>
              <a:ext cx="1336040" cy="374015"/>
            </a:xfrm>
            <a:custGeom>
              <a:avLst/>
              <a:gdLst/>
              <a:ahLst/>
              <a:cxnLst/>
              <a:rect l="l" t="t" r="r" b="b"/>
              <a:pathLst>
                <a:path w="1336039" h="374015">
                  <a:moveTo>
                    <a:pt x="1335658" y="0"/>
                  </a:moveTo>
                  <a:lnTo>
                    <a:pt x="0" y="0"/>
                  </a:lnTo>
                  <a:lnTo>
                    <a:pt x="0" y="373608"/>
                  </a:lnTo>
                  <a:lnTo>
                    <a:pt x="1335658" y="373608"/>
                  </a:lnTo>
                  <a:lnTo>
                    <a:pt x="1335658" y="0"/>
                  </a:lnTo>
                  <a:close/>
                </a:path>
              </a:pathLst>
            </a:custGeom>
            <a:solidFill>
              <a:srgbClr val="4E99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20306" y="6259378"/>
              <a:ext cx="107314" cy="117475"/>
            </a:xfrm>
            <a:custGeom>
              <a:avLst/>
              <a:gdLst/>
              <a:ahLst/>
              <a:cxnLst/>
              <a:rect l="l" t="t" r="r" b="b"/>
              <a:pathLst>
                <a:path w="107315" h="117475">
                  <a:moveTo>
                    <a:pt x="0" y="0"/>
                  </a:moveTo>
                  <a:lnTo>
                    <a:pt x="0" y="117411"/>
                  </a:lnTo>
                  <a:lnTo>
                    <a:pt x="107226" y="58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40004" y="6131280"/>
            <a:ext cx="1336040" cy="335988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621665">
              <a:lnSpc>
                <a:spcPct val="100000"/>
              </a:lnSpc>
              <a:spcBef>
                <a:spcPts val="459"/>
              </a:spcBef>
            </a:pPr>
            <a:r>
              <a:rPr spc="60" dirty="0">
                <a:solidFill>
                  <a:srgbClr val="FFFFFF"/>
                </a:solidFill>
                <a:latin typeface="Calibri"/>
                <a:cs typeface="Calibri"/>
              </a:rPr>
              <a:t>Note</a:t>
            </a:r>
            <a:endParaRPr sz="1500"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54698" y="6066250"/>
            <a:ext cx="6599555" cy="10030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If,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after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this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231F20"/>
                </a:solidFill>
                <a:latin typeface="Calibri"/>
                <a:cs typeface="Calibri"/>
              </a:rPr>
              <a:t>training,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you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have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any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ideas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5" dirty="0">
                <a:solidFill>
                  <a:srgbClr val="231F20"/>
                </a:solidFill>
                <a:latin typeface="Calibri"/>
                <a:cs typeface="Calibri"/>
              </a:rPr>
              <a:t>on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0" dirty="0">
                <a:solidFill>
                  <a:srgbClr val="231F20"/>
                </a:solidFill>
                <a:latin typeface="Calibri"/>
                <a:cs typeface="Calibri"/>
              </a:rPr>
              <a:t>how</a:t>
            </a:r>
            <a:r>
              <a:rPr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improve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55" dirty="0">
                <a:solidFill>
                  <a:srgbClr val="231F20"/>
                </a:solidFill>
                <a:latin typeface="Calibri"/>
                <a:cs typeface="Calibri"/>
              </a:rPr>
              <a:t>infection </a:t>
            </a:r>
            <a:r>
              <a:rPr spc="50" dirty="0">
                <a:solidFill>
                  <a:srgbClr val="231F20"/>
                </a:solidFill>
                <a:latin typeface="Calibri"/>
                <a:cs typeface="Calibri"/>
              </a:rPr>
              <a:t>prevention,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5" dirty="0">
                <a:solidFill>
                  <a:srgbClr val="231F20"/>
                </a:solidFill>
                <a:latin typeface="Calibri"/>
                <a:cs typeface="Calibri"/>
              </a:rPr>
              <a:t>please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14" dirty="0">
                <a:solidFill>
                  <a:srgbClr val="231F20"/>
                </a:solidFill>
                <a:latin typeface="Calibri"/>
                <a:cs typeface="Calibri"/>
              </a:rPr>
              <a:t>contact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85" dirty="0">
                <a:solidFill>
                  <a:srgbClr val="231F20"/>
                </a:solidFill>
                <a:latin typeface="Calibri"/>
                <a:cs typeface="Calibri"/>
              </a:rPr>
              <a:t>one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65" dirty="0">
                <a:solidFill>
                  <a:srgbClr val="231F20"/>
                </a:solidFill>
                <a:latin typeface="Calibri"/>
                <a:cs typeface="Calibri"/>
              </a:rPr>
              <a:t>your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90" dirty="0">
                <a:solidFill>
                  <a:srgbClr val="231F20"/>
                </a:solidFill>
                <a:latin typeface="Calibri"/>
                <a:cs typeface="Calibri"/>
              </a:rPr>
              <a:t>APT-</a:t>
            </a:r>
            <a:r>
              <a:rPr spc="155" dirty="0">
                <a:solidFill>
                  <a:srgbClr val="231F20"/>
                </a:solidFill>
                <a:latin typeface="Calibri"/>
                <a:cs typeface="Calibri"/>
              </a:rPr>
              <a:t>Sepsis</a:t>
            </a:r>
            <a:r>
              <a:rPr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pc="100" dirty="0">
                <a:solidFill>
                  <a:srgbClr val="231F20"/>
                </a:solidFill>
                <a:latin typeface="Calibri"/>
                <a:cs typeface="Calibri"/>
              </a:rPr>
              <a:t>champions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7300" y="3086837"/>
            <a:ext cx="2658110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2500"/>
              </a:lnSpc>
              <a:spcBef>
                <a:spcPts val="100"/>
              </a:spcBef>
            </a:pPr>
            <a:r>
              <a:rPr sz="2000" b="1" spc="135" dirty="0">
                <a:solidFill>
                  <a:srgbClr val="4E9C57"/>
                </a:solidFill>
                <a:latin typeface="Calibri"/>
                <a:cs typeface="Calibri"/>
              </a:rPr>
              <a:t>We</a:t>
            </a:r>
            <a:r>
              <a:rPr sz="20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50" dirty="0">
                <a:solidFill>
                  <a:srgbClr val="4E9C57"/>
                </a:solidFill>
                <a:latin typeface="Calibri"/>
                <a:cs typeface="Calibri"/>
              </a:rPr>
              <a:t>will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95" dirty="0">
                <a:solidFill>
                  <a:srgbClr val="4E9C57"/>
                </a:solidFill>
                <a:latin typeface="Calibri"/>
                <a:cs typeface="Calibri"/>
              </a:rPr>
              <a:t>be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50" dirty="0">
                <a:solidFill>
                  <a:srgbClr val="4E9C57"/>
                </a:solidFill>
                <a:latin typeface="Calibri"/>
                <a:cs typeface="Calibri"/>
              </a:rPr>
              <a:t>focusing </a:t>
            </a:r>
            <a:r>
              <a:rPr sz="2000" b="1" spc="125" dirty="0">
                <a:solidFill>
                  <a:srgbClr val="4E9C57"/>
                </a:solidFill>
                <a:latin typeface="Calibri"/>
                <a:cs typeface="Calibri"/>
              </a:rPr>
              <a:t>on</a:t>
            </a:r>
            <a:r>
              <a:rPr sz="2000" b="1" spc="3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45" dirty="0">
                <a:solidFill>
                  <a:srgbClr val="4E9C57"/>
                </a:solidFill>
                <a:latin typeface="Calibri"/>
                <a:cs typeface="Calibri"/>
              </a:rPr>
              <a:t>covering</a:t>
            </a:r>
            <a:r>
              <a:rPr sz="2000" b="1" spc="3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60" dirty="0">
                <a:solidFill>
                  <a:srgbClr val="4E9C57"/>
                </a:solidFill>
                <a:latin typeface="Calibri"/>
                <a:cs typeface="Calibri"/>
              </a:rPr>
              <a:t>TWO groups</a:t>
            </a:r>
            <a:r>
              <a:rPr sz="20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20" dirty="0">
                <a:solidFill>
                  <a:srgbClr val="4E9C57"/>
                </a:solidFill>
                <a:latin typeface="Calibri"/>
                <a:cs typeface="Calibri"/>
              </a:rPr>
              <a:t>infection </a:t>
            </a:r>
            <a:r>
              <a:rPr sz="2000" b="1" spc="125" dirty="0">
                <a:solidFill>
                  <a:srgbClr val="4E9C57"/>
                </a:solidFill>
                <a:latin typeface="Calibri"/>
                <a:cs typeface="Calibri"/>
              </a:rPr>
              <a:t>prevention</a:t>
            </a:r>
            <a:r>
              <a:rPr sz="2000" b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spc="160" dirty="0">
                <a:solidFill>
                  <a:srgbClr val="4E9C57"/>
                </a:solidFill>
                <a:latin typeface="Calibri"/>
                <a:cs typeface="Calibri"/>
              </a:rPr>
              <a:t>practices: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178593" y="4467150"/>
            <a:ext cx="2945757" cy="1096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30504">
              <a:lnSpc>
                <a:spcPct val="119800"/>
              </a:lnSpc>
              <a:spcBef>
                <a:spcPts val="100"/>
              </a:spcBef>
            </a:pP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clinical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practices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that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improve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5" dirty="0">
                <a:solidFill>
                  <a:srgbClr val="4E9C57"/>
                </a:solidFill>
                <a:latin typeface="Calibri"/>
                <a:cs typeface="Calibri"/>
              </a:rPr>
              <a:t>safety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0" dirty="0">
                <a:solidFill>
                  <a:srgbClr val="4E9C57"/>
                </a:solidFill>
                <a:latin typeface="Calibri"/>
                <a:cs typeface="Calibri"/>
              </a:rPr>
              <a:t>at</a:t>
            </a:r>
            <a:r>
              <a:rPr sz="2000" b="1" i="1" spc="6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the</a:t>
            </a:r>
            <a:r>
              <a:rPr lang="en-GB" sz="2000" dirty="0">
                <a:latin typeface="Calibri"/>
                <a:cs typeface="Calibri"/>
              </a:rPr>
              <a:t> </a:t>
            </a:r>
            <a:r>
              <a:rPr sz="2000" b="1" i="1" spc="125" dirty="0">
                <a:solidFill>
                  <a:srgbClr val="4E9C57"/>
                </a:solidFill>
                <a:latin typeface="Calibri"/>
                <a:cs typeface="Calibri"/>
              </a:rPr>
              <a:t>time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of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delivery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468004" y="4041138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20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" name="object 16"/>
          <p:cNvSpPr txBox="1"/>
          <p:nvPr/>
        </p:nvSpPr>
        <p:spPr>
          <a:xfrm>
            <a:off x="6597770" y="4074985"/>
            <a:ext cx="1346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4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378045" y="2961784"/>
            <a:ext cx="3129947" cy="1096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6385" marR="5080" indent="-274320">
              <a:lnSpc>
                <a:spcPct val="119800"/>
              </a:lnSpc>
              <a:spcBef>
                <a:spcPts val="100"/>
              </a:spcBef>
            </a:pP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Where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4E9C57"/>
                </a:solidFill>
                <a:latin typeface="Calibri"/>
                <a:cs typeface="Calibri"/>
              </a:rPr>
              <a:t>when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4E9C57"/>
                </a:solidFill>
                <a:latin typeface="Calibri"/>
                <a:cs typeface="Calibri"/>
              </a:rPr>
              <a:t>not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use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antibiotic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prophylaxis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424296" y="2494640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" name="object 19"/>
          <p:cNvSpPr txBox="1"/>
          <p:nvPr/>
        </p:nvSpPr>
        <p:spPr>
          <a:xfrm>
            <a:off x="4575590" y="2528487"/>
            <a:ext cx="9144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30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952095" y="2580077"/>
            <a:ext cx="272224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Antibiotic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prophylaxis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979160" y="4099562"/>
            <a:ext cx="187395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i="1" spc="120" dirty="0">
                <a:solidFill>
                  <a:srgbClr val="4E9C57"/>
                </a:solidFill>
                <a:latin typeface="Calibri"/>
                <a:cs typeface="Calibri"/>
              </a:rPr>
              <a:t>Safe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delivery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0117135" y="1088934"/>
            <a:ext cx="273685" cy="4899660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14" dirty="0">
                <a:solidFill>
                  <a:srgbClr val="4E9C57"/>
                </a:solidFill>
                <a:latin typeface="Calibri"/>
                <a:cs typeface="Calibri"/>
              </a:rPr>
              <a:t>What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infection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prevention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1500" b="1" spc="2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70" dirty="0">
                <a:solidFill>
                  <a:srgbClr val="4E9C57"/>
                </a:solidFill>
                <a:latin typeface="Calibri"/>
                <a:cs typeface="Calibri"/>
              </a:rPr>
              <a:t>it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95" dirty="0">
                <a:solidFill>
                  <a:srgbClr val="4E9C57"/>
                </a:solidFill>
                <a:latin typeface="Calibri"/>
                <a:cs typeface="Calibri"/>
              </a:rPr>
              <a:t>important?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679999" y="7139242"/>
            <a:ext cx="3204210" cy="0"/>
          </a:xfrm>
          <a:custGeom>
            <a:avLst/>
            <a:gdLst/>
            <a:ahLst/>
            <a:cxnLst/>
            <a:rect l="l" t="t" r="r" b="b"/>
            <a:pathLst>
              <a:path w="3204209">
                <a:moveTo>
                  <a:pt x="0" y="0"/>
                </a:moveTo>
                <a:lnTo>
                  <a:pt x="3203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383109" y="6931562"/>
            <a:ext cx="337185" cy="337185"/>
            <a:chOff x="383109" y="6931562"/>
            <a:chExt cx="337185" cy="337185"/>
          </a:xfrm>
        </p:grpSpPr>
        <p:pic>
          <p:nvPicPr>
            <p:cNvPr id="25" name="object 2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0133533" y="512943"/>
            <a:ext cx="1270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29" name="object 2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823" y="6920255"/>
            <a:ext cx="380212" cy="407454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540" y="6904051"/>
            <a:ext cx="411556" cy="421030"/>
          </a:xfrm>
          <a:prstGeom prst="rect">
            <a:avLst/>
          </a:prstGeom>
        </p:spPr>
      </p:pic>
      <p:grpSp>
        <p:nvGrpSpPr>
          <p:cNvPr id="31" name="object 31"/>
          <p:cNvGrpSpPr/>
          <p:nvPr/>
        </p:nvGrpSpPr>
        <p:grpSpPr>
          <a:xfrm>
            <a:off x="10032246" y="6905575"/>
            <a:ext cx="328930" cy="422275"/>
            <a:chOff x="10032246" y="6905575"/>
            <a:chExt cx="328930" cy="422275"/>
          </a:xfrm>
        </p:grpSpPr>
        <p:sp>
          <p:nvSpPr>
            <p:cNvPr id="32" name="object 32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821" y="7052177"/>
              <a:ext cx="144016" cy="161583"/>
            </a:xfrm>
            <a:prstGeom prst="rect">
              <a:avLst/>
            </a:prstGeom>
          </p:spPr>
        </p:pic>
      </p:grpSp>
      <p:pic>
        <p:nvPicPr>
          <p:cNvPr id="35" name="object 3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37004" y="6922160"/>
            <a:ext cx="437008" cy="423494"/>
          </a:xfrm>
          <a:prstGeom prst="rect">
            <a:avLst/>
          </a:prstGeom>
        </p:spPr>
      </p:pic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80258" y="2468941"/>
            <a:ext cx="33576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300" dirty="0">
                <a:latin typeface="Calibri"/>
                <a:cs typeface="Calibri"/>
              </a:rPr>
              <a:t>MODULE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20" dirty="0">
                <a:latin typeface="Calibri"/>
                <a:cs typeface="Calibri"/>
              </a:rPr>
              <a:t>2A: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70" dirty="0">
                <a:latin typeface="Calibri"/>
                <a:cs typeface="Calibri"/>
              </a:rPr>
              <a:t>PART</a:t>
            </a:r>
            <a:r>
              <a:rPr spc="140" dirty="0">
                <a:latin typeface="Calibri"/>
                <a:cs typeface="Calibri"/>
              </a:rPr>
              <a:t>  </a:t>
            </a:r>
            <a:r>
              <a:rPr spc="235" dirty="0">
                <a:latin typeface="Calibri"/>
                <a:cs typeface="Calibri"/>
              </a:rPr>
              <a:t>TW</a:t>
            </a:r>
            <a:r>
              <a:rPr spc="-70" dirty="0">
                <a:latin typeface="Calibri"/>
                <a:cs typeface="Calibri"/>
              </a:rPr>
              <a:t> </a:t>
            </a:r>
            <a:r>
              <a:rPr spc="105" dirty="0">
                <a:latin typeface="Calibri"/>
                <a:cs typeface="Calibri"/>
              </a:rPr>
              <a:t>O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126200" y="512943"/>
            <a:ext cx="14160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97178" y="3140123"/>
            <a:ext cx="6297930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0045" marR="5080" indent="-347980">
              <a:lnSpc>
                <a:spcPct val="107100"/>
              </a:lnSpc>
              <a:spcBef>
                <a:spcPts val="100"/>
              </a:spcBef>
            </a:pPr>
            <a:r>
              <a:rPr sz="3500" b="1" spc="270" dirty="0">
                <a:solidFill>
                  <a:srgbClr val="73AA74"/>
                </a:solidFill>
                <a:latin typeface="Calibri"/>
                <a:cs typeface="Calibri"/>
              </a:rPr>
              <a:t>Understand</a:t>
            </a:r>
            <a:r>
              <a:rPr sz="3500" b="1" spc="45" dirty="0">
                <a:solidFill>
                  <a:srgbClr val="73AA74"/>
                </a:solidFill>
                <a:latin typeface="Calibri"/>
                <a:cs typeface="Calibri"/>
              </a:rPr>
              <a:t> </a:t>
            </a:r>
            <a:r>
              <a:rPr sz="3500" b="1" spc="250" dirty="0">
                <a:solidFill>
                  <a:srgbClr val="73AA74"/>
                </a:solidFill>
                <a:latin typeface="Calibri"/>
                <a:cs typeface="Calibri"/>
              </a:rPr>
              <a:t>why</a:t>
            </a:r>
            <a:r>
              <a:rPr sz="3500" b="1" spc="50" dirty="0">
                <a:solidFill>
                  <a:srgbClr val="73AA74"/>
                </a:solidFill>
                <a:latin typeface="Calibri"/>
                <a:cs typeface="Calibri"/>
              </a:rPr>
              <a:t> </a:t>
            </a:r>
            <a:r>
              <a:rPr sz="3500" b="1" spc="310" dirty="0">
                <a:solidFill>
                  <a:srgbClr val="73AA74"/>
                </a:solidFill>
                <a:latin typeface="Calibri"/>
                <a:cs typeface="Calibri"/>
              </a:rPr>
              <a:t>and</a:t>
            </a:r>
            <a:r>
              <a:rPr sz="3500" b="1" spc="50" dirty="0">
                <a:solidFill>
                  <a:srgbClr val="73AA74"/>
                </a:solidFill>
                <a:latin typeface="Calibri"/>
                <a:cs typeface="Calibri"/>
              </a:rPr>
              <a:t> </a:t>
            </a:r>
            <a:r>
              <a:rPr sz="3500" b="1" spc="240" dirty="0">
                <a:solidFill>
                  <a:srgbClr val="73AA74"/>
                </a:solidFill>
                <a:latin typeface="Calibri"/>
                <a:cs typeface="Calibri"/>
              </a:rPr>
              <a:t>when</a:t>
            </a:r>
            <a:r>
              <a:rPr sz="3500" b="1" spc="50" dirty="0">
                <a:solidFill>
                  <a:srgbClr val="73AA74"/>
                </a:solidFill>
                <a:latin typeface="Calibri"/>
                <a:cs typeface="Calibri"/>
              </a:rPr>
              <a:t> </a:t>
            </a:r>
            <a:r>
              <a:rPr sz="3500" b="1" spc="190" dirty="0">
                <a:solidFill>
                  <a:srgbClr val="73AA74"/>
                </a:solidFill>
                <a:latin typeface="Calibri"/>
                <a:cs typeface="Calibri"/>
              </a:rPr>
              <a:t>to </a:t>
            </a:r>
            <a:r>
              <a:rPr sz="3500" b="1" spc="335" dirty="0">
                <a:solidFill>
                  <a:srgbClr val="73AA74"/>
                </a:solidFill>
                <a:latin typeface="Calibri"/>
                <a:cs typeface="Calibri"/>
              </a:rPr>
              <a:t>use</a:t>
            </a:r>
            <a:r>
              <a:rPr sz="3500" b="1" spc="50" dirty="0">
                <a:solidFill>
                  <a:srgbClr val="73AA74"/>
                </a:solidFill>
                <a:latin typeface="Calibri"/>
                <a:cs typeface="Calibri"/>
              </a:rPr>
              <a:t> </a:t>
            </a:r>
            <a:r>
              <a:rPr sz="3500" b="1" spc="240" dirty="0">
                <a:solidFill>
                  <a:srgbClr val="73AA74"/>
                </a:solidFill>
                <a:latin typeface="Calibri"/>
                <a:cs typeface="Calibri"/>
              </a:rPr>
              <a:t>antibiotic</a:t>
            </a:r>
            <a:r>
              <a:rPr sz="3500" b="1" spc="55" dirty="0">
                <a:solidFill>
                  <a:srgbClr val="73AA74"/>
                </a:solidFill>
                <a:latin typeface="Calibri"/>
                <a:cs typeface="Calibri"/>
              </a:rPr>
              <a:t> </a:t>
            </a:r>
            <a:r>
              <a:rPr sz="3500" b="1" spc="250" dirty="0">
                <a:solidFill>
                  <a:srgbClr val="73AA74"/>
                </a:solidFill>
                <a:latin typeface="Calibri"/>
                <a:cs typeface="Calibri"/>
              </a:rPr>
              <a:t>prophylaxis</a:t>
            </a:r>
            <a:endParaRPr sz="35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167394" y="2874848"/>
            <a:ext cx="6357620" cy="1810385"/>
            <a:chOff x="2167394" y="2874848"/>
            <a:chExt cx="6357620" cy="1810385"/>
          </a:xfrm>
        </p:grpSpPr>
        <p:sp>
          <p:nvSpPr>
            <p:cNvPr id="8" name="object 8"/>
            <p:cNvSpPr/>
            <p:nvPr/>
          </p:nvSpPr>
          <p:spPr>
            <a:xfrm>
              <a:off x="2193302" y="2874848"/>
              <a:ext cx="6331585" cy="31750"/>
            </a:xfrm>
            <a:custGeom>
              <a:avLst/>
              <a:gdLst/>
              <a:ahLst/>
              <a:cxnLst/>
              <a:rect l="l" t="t" r="r" b="b"/>
              <a:pathLst>
                <a:path w="6331584" h="31750">
                  <a:moveTo>
                    <a:pt x="63312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331292" y="31635"/>
                  </a:lnTo>
                  <a:lnTo>
                    <a:pt x="6331292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93302" y="2906471"/>
              <a:ext cx="6331585" cy="31750"/>
            </a:xfrm>
            <a:custGeom>
              <a:avLst/>
              <a:gdLst/>
              <a:ahLst/>
              <a:cxnLst/>
              <a:rect l="l" t="t" r="r" b="b"/>
              <a:pathLst>
                <a:path w="6331584" h="31750">
                  <a:moveTo>
                    <a:pt x="63312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331292" y="31635"/>
                  </a:lnTo>
                  <a:lnTo>
                    <a:pt x="6331292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193302" y="2938106"/>
              <a:ext cx="6331585" cy="31750"/>
            </a:xfrm>
            <a:custGeom>
              <a:avLst/>
              <a:gdLst/>
              <a:ahLst/>
              <a:cxnLst/>
              <a:rect l="l" t="t" r="r" b="b"/>
              <a:pathLst>
                <a:path w="6331584" h="31750">
                  <a:moveTo>
                    <a:pt x="63312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331292" y="31635"/>
                  </a:lnTo>
                  <a:lnTo>
                    <a:pt x="6331292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193302" y="2969742"/>
              <a:ext cx="6331585" cy="31750"/>
            </a:xfrm>
            <a:custGeom>
              <a:avLst/>
              <a:gdLst/>
              <a:ahLst/>
              <a:cxnLst/>
              <a:rect l="l" t="t" r="r" b="b"/>
              <a:pathLst>
                <a:path w="6331584" h="31750">
                  <a:moveTo>
                    <a:pt x="6331292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331292" y="31635"/>
                  </a:lnTo>
                  <a:lnTo>
                    <a:pt x="6331292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167394" y="4653533"/>
              <a:ext cx="6357620" cy="31750"/>
            </a:xfrm>
            <a:custGeom>
              <a:avLst/>
              <a:gdLst/>
              <a:ahLst/>
              <a:cxnLst/>
              <a:rect l="l" t="t" r="r" b="b"/>
              <a:pathLst>
                <a:path w="6357620" h="31750">
                  <a:moveTo>
                    <a:pt x="635720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357200" y="31635"/>
                  </a:lnTo>
                  <a:lnTo>
                    <a:pt x="6357200" y="0"/>
                  </a:lnTo>
                  <a:close/>
                </a:path>
              </a:pathLst>
            </a:custGeom>
            <a:solidFill>
              <a:srgbClr val="20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167394" y="4621898"/>
              <a:ext cx="6357620" cy="31750"/>
            </a:xfrm>
            <a:custGeom>
              <a:avLst/>
              <a:gdLst/>
              <a:ahLst/>
              <a:cxnLst/>
              <a:rect l="l" t="t" r="r" b="b"/>
              <a:pathLst>
                <a:path w="6357620" h="31750">
                  <a:moveTo>
                    <a:pt x="635720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357200" y="31635"/>
                  </a:lnTo>
                  <a:lnTo>
                    <a:pt x="6357200" y="0"/>
                  </a:lnTo>
                  <a:close/>
                </a:path>
              </a:pathLst>
            </a:custGeom>
            <a:solidFill>
              <a:srgbClr val="1D87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167394" y="4590262"/>
              <a:ext cx="6357620" cy="31750"/>
            </a:xfrm>
            <a:custGeom>
              <a:avLst/>
              <a:gdLst/>
              <a:ahLst/>
              <a:cxnLst/>
              <a:rect l="l" t="t" r="r" b="b"/>
              <a:pathLst>
                <a:path w="6357620" h="31750">
                  <a:moveTo>
                    <a:pt x="635720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357200" y="31635"/>
                  </a:lnTo>
                  <a:lnTo>
                    <a:pt x="6357200" y="0"/>
                  </a:lnTo>
                  <a:close/>
                </a:path>
              </a:pathLst>
            </a:custGeom>
            <a:solidFill>
              <a:srgbClr val="FA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167394" y="4558626"/>
              <a:ext cx="6357620" cy="31750"/>
            </a:xfrm>
            <a:custGeom>
              <a:avLst/>
              <a:gdLst/>
              <a:ahLst/>
              <a:cxnLst/>
              <a:rect l="l" t="t" r="r" b="b"/>
              <a:pathLst>
                <a:path w="6357620" h="31750">
                  <a:moveTo>
                    <a:pt x="6357200" y="0"/>
                  </a:moveTo>
                  <a:lnTo>
                    <a:pt x="0" y="0"/>
                  </a:lnTo>
                  <a:lnTo>
                    <a:pt x="0" y="31635"/>
                  </a:lnTo>
                  <a:lnTo>
                    <a:pt x="6357200" y="31635"/>
                  </a:lnTo>
                  <a:lnTo>
                    <a:pt x="6357200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1777" y="195312"/>
            <a:ext cx="12192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Calibri"/>
                <a:cs typeface="Calibri"/>
              </a:rPr>
              <a:t>Version</a:t>
            </a:r>
            <a:r>
              <a:rPr sz="8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85" dirty="0">
                <a:solidFill>
                  <a:srgbClr val="231F20"/>
                </a:solidFill>
                <a:latin typeface="Calibri"/>
                <a:cs typeface="Calibri"/>
              </a:rPr>
              <a:t>|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r>
              <a:rPr sz="800" spc="65" dirty="0">
                <a:solidFill>
                  <a:srgbClr val="231F20"/>
                </a:solidFill>
                <a:latin typeface="Calibri"/>
                <a:cs typeface="Calibri"/>
              </a:rPr>
              <a:t> SEPT </a:t>
            </a:r>
            <a:r>
              <a:rPr sz="800" spc="55" dirty="0">
                <a:solidFill>
                  <a:srgbClr val="231F20"/>
                </a:solidFill>
                <a:latin typeface="Calibri"/>
                <a:cs typeface="Calibri"/>
              </a:rPr>
              <a:t>2023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1996" y="1920824"/>
            <a:ext cx="8303259" cy="5639435"/>
            <a:chOff x="71996" y="1920824"/>
            <a:chExt cx="8303259" cy="563943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54169" y="2908517"/>
              <a:ext cx="3121086" cy="465148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996" y="1920824"/>
              <a:ext cx="6350508" cy="4922227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">
              <a:lnSpc>
                <a:spcPct val="100000"/>
              </a:lnSpc>
              <a:spcBef>
                <a:spcPts val="100"/>
              </a:spcBef>
            </a:pPr>
            <a:r>
              <a:rPr spc="235" dirty="0"/>
              <a:t>What</a:t>
            </a:r>
            <a:r>
              <a:rPr spc="45" dirty="0"/>
              <a:t> </a:t>
            </a:r>
            <a:r>
              <a:rPr spc="210" dirty="0"/>
              <a:t>is</a:t>
            </a:r>
            <a:r>
              <a:rPr spc="50" dirty="0"/>
              <a:t> </a:t>
            </a:r>
            <a:r>
              <a:rPr spc="204" dirty="0"/>
              <a:t>antibiotic</a:t>
            </a:r>
            <a:r>
              <a:rPr spc="50" dirty="0"/>
              <a:t> </a:t>
            </a:r>
            <a:r>
              <a:rPr spc="204" dirty="0"/>
              <a:t>prophylaxis?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111557" y="3697555"/>
            <a:ext cx="3440187" cy="14655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19800"/>
              </a:lnSpc>
              <a:spcBef>
                <a:spcPts val="100"/>
              </a:spcBef>
            </a:pPr>
            <a:r>
              <a:rPr sz="2000" b="1" i="1" spc="110" dirty="0">
                <a:solidFill>
                  <a:srgbClr val="4E9C57"/>
                </a:solidFill>
                <a:latin typeface="Calibri"/>
                <a:cs typeface="Calibri"/>
              </a:rPr>
              <a:t>Antibiotic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prophylaxis</a:t>
            </a:r>
            <a:r>
              <a:rPr sz="2000" b="1" i="1" spc="50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5" dirty="0">
                <a:solidFill>
                  <a:srgbClr val="4E9C57"/>
                </a:solidFill>
                <a:latin typeface="Calibri"/>
                <a:cs typeface="Calibri"/>
              </a:rPr>
              <a:t>is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4E9C57"/>
                </a:solidFill>
                <a:latin typeface="Calibri"/>
                <a:cs typeface="Calibri"/>
              </a:rPr>
              <a:t>not</a:t>
            </a:r>
            <a:r>
              <a:rPr sz="2000" b="1" i="1" spc="6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60" dirty="0">
                <a:solidFill>
                  <a:srgbClr val="4E9C57"/>
                </a:solidFill>
                <a:latin typeface="Calibri"/>
                <a:cs typeface="Calibri"/>
              </a:rPr>
              <a:t>recommended</a:t>
            </a:r>
            <a:r>
              <a:rPr sz="2000" b="1" i="1" spc="55" dirty="0">
                <a:solidFill>
                  <a:srgbClr val="4E9C57"/>
                </a:solidFill>
                <a:latin typeface="Calibri"/>
                <a:cs typeface="Calibri"/>
              </a:rPr>
              <a:t> for </a:t>
            </a:r>
            <a:r>
              <a:rPr sz="2000" b="1" i="1" dirty="0">
                <a:solidFill>
                  <a:srgbClr val="4E9C57"/>
                </a:solidFill>
                <a:latin typeface="Calibri"/>
                <a:cs typeface="Calibri"/>
              </a:rPr>
              <a:t>all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5" dirty="0">
                <a:solidFill>
                  <a:srgbClr val="4E9C57"/>
                </a:solidFill>
                <a:latin typeface="Calibri"/>
                <a:cs typeface="Calibri"/>
              </a:rPr>
              <a:t>patients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45" dirty="0">
                <a:solidFill>
                  <a:srgbClr val="4E9C57"/>
                </a:solidFill>
                <a:latin typeface="Calibri"/>
                <a:cs typeface="Calibri"/>
              </a:rPr>
              <a:t>as</a:t>
            </a:r>
            <a:r>
              <a:rPr sz="2000" b="1" i="1" spc="9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20" dirty="0">
                <a:solidFill>
                  <a:srgbClr val="4E9C57"/>
                </a:solidFill>
                <a:latin typeface="Calibri"/>
                <a:cs typeface="Calibri"/>
              </a:rPr>
              <a:t>we</a:t>
            </a:r>
            <a:r>
              <a:rPr sz="2000" b="1" i="1" spc="8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30" dirty="0">
                <a:solidFill>
                  <a:srgbClr val="4E9C57"/>
                </a:solidFill>
                <a:latin typeface="Calibri"/>
                <a:cs typeface="Calibri"/>
              </a:rPr>
              <a:t>use </a:t>
            </a:r>
            <a:r>
              <a:rPr sz="2000" b="1" i="1" spc="105" dirty="0">
                <a:solidFill>
                  <a:srgbClr val="4E9C57"/>
                </a:solidFill>
                <a:latin typeface="Calibri"/>
                <a:cs typeface="Calibri"/>
              </a:rPr>
              <a:t>antibiotic</a:t>
            </a:r>
            <a:r>
              <a:rPr sz="2000" b="1" i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4E9C57"/>
                </a:solidFill>
                <a:latin typeface="Calibri"/>
                <a:cs typeface="Calibri"/>
              </a:rPr>
              <a:t>carefully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247130" y="6843054"/>
            <a:ext cx="586105" cy="586105"/>
            <a:chOff x="9247130" y="6843054"/>
            <a:chExt cx="586105" cy="586105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247130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49823" y="6920255"/>
              <a:ext cx="380212" cy="407454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9889341" y="6848027"/>
            <a:ext cx="586105" cy="586105"/>
            <a:chOff x="9889341" y="6848027"/>
            <a:chExt cx="586105" cy="586105"/>
          </a:xfrm>
        </p:grpSpPr>
        <p:sp>
          <p:nvSpPr>
            <p:cNvPr id="13" name="object 13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9889341" y="6848027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079399" y="6971225"/>
              <a:ext cx="223520" cy="297180"/>
            </a:xfrm>
            <a:custGeom>
              <a:avLst/>
              <a:gdLst/>
              <a:ahLst/>
              <a:cxnLst/>
              <a:rect l="l" t="t" r="r" b="b"/>
              <a:pathLst>
                <a:path w="223520" h="297179">
                  <a:moveTo>
                    <a:pt x="5473" y="0"/>
                  </a:moveTo>
                  <a:lnTo>
                    <a:pt x="3492" y="253"/>
                  </a:lnTo>
                  <a:lnTo>
                    <a:pt x="1206" y="3060"/>
                  </a:lnTo>
                  <a:lnTo>
                    <a:pt x="1422" y="5181"/>
                  </a:lnTo>
                  <a:lnTo>
                    <a:pt x="38582" y="28854"/>
                  </a:lnTo>
                  <a:lnTo>
                    <a:pt x="104787" y="53682"/>
                  </a:lnTo>
                  <a:lnTo>
                    <a:pt x="109982" y="55981"/>
                  </a:lnTo>
                  <a:lnTo>
                    <a:pt x="143825" y="75871"/>
                  </a:lnTo>
                  <a:lnTo>
                    <a:pt x="176936" y="111848"/>
                  </a:lnTo>
                  <a:lnTo>
                    <a:pt x="193243" y="150825"/>
                  </a:lnTo>
                  <a:lnTo>
                    <a:pt x="195580" y="169354"/>
                  </a:lnTo>
                  <a:lnTo>
                    <a:pt x="195465" y="180162"/>
                  </a:lnTo>
                  <a:lnTo>
                    <a:pt x="184378" y="218058"/>
                  </a:lnTo>
                  <a:lnTo>
                    <a:pt x="155638" y="254190"/>
                  </a:lnTo>
                  <a:lnTo>
                    <a:pt x="121818" y="273697"/>
                  </a:lnTo>
                  <a:lnTo>
                    <a:pt x="76060" y="281393"/>
                  </a:lnTo>
                  <a:lnTo>
                    <a:pt x="70548" y="281127"/>
                  </a:lnTo>
                  <a:lnTo>
                    <a:pt x="33299" y="270789"/>
                  </a:lnTo>
                  <a:lnTo>
                    <a:pt x="4953" y="249745"/>
                  </a:lnTo>
                  <a:lnTo>
                    <a:pt x="3073" y="249580"/>
                  </a:lnTo>
                  <a:lnTo>
                    <a:pt x="279" y="251701"/>
                  </a:lnTo>
                  <a:lnTo>
                    <a:pt x="0" y="253771"/>
                  </a:lnTo>
                  <a:lnTo>
                    <a:pt x="4775" y="260070"/>
                  </a:lnTo>
                  <a:lnTo>
                    <a:pt x="38989" y="286003"/>
                  </a:lnTo>
                  <a:lnTo>
                    <a:pt x="88150" y="297078"/>
                  </a:lnTo>
                  <a:lnTo>
                    <a:pt x="106146" y="296214"/>
                  </a:lnTo>
                  <a:lnTo>
                    <a:pt x="145567" y="285254"/>
                  </a:lnTo>
                  <a:lnTo>
                    <a:pt x="178068" y="265064"/>
                  </a:lnTo>
                  <a:lnTo>
                    <a:pt x="205727" y="233629"/>
                  </a:lnTo>
                  <a:lnTo>
                    <a:pt x="220891" y="197192"/>
                  </a:lnTo>
                  <a:lnTo>
                    <a:pt x="223126" y="175513"/>
                  </a:lnTo>
                  <a:lnTo>
                    <a:pt x="222999" y="168008"/>
                  </a:lnTo>
                  <a:lnTo>
                    <a:pt x="213410" y="127444"/>
                  </a:lnTo>
                  <a:lnTo>
                    <a:pt x="192481" y="93268"/>
                  </a:lnTo>
                  <a:lnTo>
                    <a:pt x="162144" y="65736"/>
                  </a:lnTo>
                  <a:lnTo>
                    <a:pt x="127139" y="46151"/>
                  </a:lnTo>
                  <a:lnTo>
                    <a:pt x="58801" y="25234"/>
                  </a:lnTo>
                  <a:lnTo>
                    <a:pt x="42329" y="19824"/>
                  </a:lnTo>
                  <a:lnTo>
                    <a:pt x="29171" y="14185"/>
                  </a:lnTo>
                  <a:lnTo>
                    <a:pt x="17792" y="8191"/>
                  </a:lnTo>
                  <a:lnTo>
                    <a:pt x="7061" y="1104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246" y="6905575"/>
              <a:ext cx="328930" cy="422275"/>
            </a:xfrm>
            <a:custGeom>
              <a:avLst/>
              <a:gdLst/>
              <a:ahLst/>
              <a:cxnLst/>
              <a:rect l="l" t="t" r="r" b="b"/>
              <a:pathLst>
                <a:path w="328929" h="422275">
                  <a:moveTo>
                    <a:pt x="36537" y="0"/>
                  </a:moveTo>
                  <a:lnTo>
                    <a:pt x="32702" y="2095"/>
                  </a:lnTo>
                  <a:lnTo>
                    <a:pt x="31953" y="4635"/>
                  </a:lnTo>
                  <a:lnTo>
                    <a:pt x="36612" y="12497"/>
                  </a:lnTo>
                  <a:lnTo>
                    <a:pt x="64211" y="39306"/>
                  </a:lnTo>
                  <a:lnTo>
                    <a:pt x="108427" y="61021"/>
                  </a:lnTo>
                  <a:lnTo>
                    <a:pt x="137756" y="69722"/>
                  </a:lnTo>
                  <a:lnTo>
                    <a:pt x="161366" y="77368"/>
                  </a:lnTo>
                  <a:lnTo>
                    <a:pt x="198450" y="94297"/>
                  </a:lnTo>
                  <a:lnTo>
                    <a:pt x="231143" y="116987"/>
                  </a:lnTo>
                  <a:lnTo>
                    <a:pt x="258267" y="145567"/>
                  </a:lnTo>
                  <a:lnTo>
                    <a:pt x="284499" y="193462"/>
                  </a:lnTo>
                  <a:lnTo>
                    <a:pt x="293739" y="238518"/>
                  </a:lnTo>
                  <a:lnTo>
                    <a:pt x="292950" y="261238"/>
                  </a:lnTo>
                  <a:lnTo>
                    <a:pt x="278472" y="307860"/>
                  </a:lnTo>
                  <a:lnTo>
                    <a:pt x="253479" y="341922"/>
                  </a:lnTo>
                  <a:lnTo>
                    <a:pt x="217004" y="371081"/>
                  </a:lnTo>
                  <a:lnTo>
                    <a:pt x="181457" y="387362"/>
                  </a:lnTo>
                  <a:lnTo>
                    <a:pt x="143052" y="394538"/>
                  </a:lnTo>
                  <a:lnTo>
                    <a:pt x="135204" y="394754"/>
                  </a:lnTo>
                  <a:lnTo>
                    <a:pt x="119532" y="394068"/>
                  </a:lnTo>
                  <a:lnTo>
                    <a:pt x="81432" y="384340"/>
                  </a:lnTo>
                  <a:lnTo>
                    <a:pt x="40601" y="359206"/>
                  </a:lnTo>
                  <a:lnTo>
                    <a:pt x="13830" y="328599"/>
                  </a:lnTo>
                  <a:lnTo>
                    <a:pt x="8648" y="319354"/>
                  </a:lnTo>
                  <a:lnTo>
                    <a:pt x="6197" y="318338"/>
                  </a:lnTo>
                  <a:lnTo>
                    <a:pt x="1371" y="319951"/>
                  </a:lnTo>
                  <a:lnTo>
                    <a:pt x="0" y="322706"/>
                  </a:lnTo>
                  <a:lnTo>
                    <a:pt x="2336" y="329488"/>
                  </a:lnTo>
                  <a:lnTo>
                    <a:pt x="24303" y="366099"/>
                  </a:lnTo>
                  <a:lnTo>
                    <a:pt x="60026" y="397688"/>
                  </a:lnTo>
                  <a:lnTo>
                    <a:pt x="97718" y="415120"/>
                  </a:lnTo>
                  <a:lnTo>
                    <a:pt x="138941" y="422032"/>
                  </a:lnTo>
                  <a:lnTo>
                    <a:pt x="145937" y="422135"/>
                  </a:lnTo>
                  <a:lnTo>
                    <a:pt x="152933" y="421957"/>
                  </a:lnTo>
                  <a:lnTo>
                    <a:pt x="194268" y="415120"/>
                  </a:lnTo>
                  <a:lnTo>
                    <a:pt x="232994" y="399160"/>
                  </a:lnTo>
                  <a:lnTo>
                    <a:pt x="267459" y="375234"/>
                  </a:lnTo>
                  <a:lnTo>
                    <a:pt x="297586" y="342480"/>
                  </a:lnTo>
                  <a:lnTo>
                    <a:pt x="317211" y="307054"/>
                  </a:lnTo>
                  <a:lnTo>
                    <a:pt x="327431" y="268871"/>
                  </a:lnTo>
                  <a:lnTo>
                    <a:pt x="328904" y="243801"/>
                  </a:lnTo>
                  <a:lnTo>
                    <a:pt x="328069" y="229531"/>
                  </a:lnTo>
                  <a:lnTo>
                    <a:pt x="316506" y="181444"/>
                  </a:lnTo>
                  <a:lnTo>
                    <a:pt x="297325" y="144114"/>
                  </a:lnTo>
                  <a:lnTo>
                    <a:pt x="271170" y="111645"/>
                  </a:lnTo>
                  <a:lnTo>
                    <a:pt x="239099" y="85137"/>
                  </a:lnTo>
                  <a:lnTo>
                    <a:pt x="202933" y="65684"/>
                  </a:lnTo>
                  <a:lnTo>
                    <a:pt x="164745" y="52498"/>
                  </a:lnTo>
                  <a:lnTo>
                    <a:pt x="118109" y="42913"/>
                  </a:lnTo>
                  <a:lnTo>
                    <a:pt x="110083" y="41008"/>
                  </a:lnTo>
                  <a:lnTo>
                    <a:pt x="71729" y="26720"/>
                  </a:lnTo>
                  <a:lnTo>
                    <a:pt x="39992" y="2031"/>
                  </a:lnTo>
                  <a:lnTo>
                    <a:pt x="38747" y="482"/>
                  </a:lnTo>
                  <a:lnTo>
                    <a:pt x="36537" y="0"/>
                  </a:lnTo>
                  <a:close/>
                </a:path>
              </a:pathLst>
            </a:custGeom>
            <a:solidFill>
              <a:srgbClr val="21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822" y="7052177"/>
              <a:ext cx="144016" cy="161583"/>
            </a:xfrm>
            <a:prstGeom prst="rect">
              <a:avLst/>
            </a:prstGeom>
          </p:spPr>
        </p:pic>
      </p:grpSp>
      <p:sp>
        <p:nvSpPr>
          <p:cNvPr id="20" name="object 20"/>
          <p:cNvSpPr/>
          <p:nvPr/>
        </p:nvSpPr>
        <p:spPr>
          <a:xfrm>
            <a:off x="539996" y="1449718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19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grpSp>
        <p:nvGrpSpPr>
          <p:cNvPr id="21" name="object 21"/>
          <p:cNvGrpSpPr/>
          <p:nvPr/>
        </p:nvGrpSpPr>
        <p:grpSpPr>
          <a:xfrm>
            <a:off x="383109" y="6843054"/>
            <a:ext cx="8165465" cy="586105"/>
            <a:chOff x="383109" y="6843054"/>
            <a:chExt cx="8165465" cy="586105"/>
          </a:xfrm>
        </p:grpSpPr>
        <p:sp>
          <p:nvSpPr>
            <p:cNvPr id="22" name="object 22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7273" y="6935723"/>
              <a:ext cx="328561" cy="328561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87268" y="6935721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287" y="328561"/>
                  </a:moveTo>
                  <a:lnTo>
                    <a:pt x="207959" y="322692"/>
                  </a:lnTo>
                  <a:lnTo>
                    <a:pt x="247204" y="306130"/>
                  </a:lnTo>
                  <a:lnTo>
                    <a:pt x="280454" y="280441"/>
                  </a:lnTo>
                  <a:lnTo>
                    <a:pt x="306143" y="247191"/>
                  </a:lnTo>
                  <a:lnTo>
                    <a:pt x="322705" y="207946"/>
                  </a:lnTo>
                  <a:lnTo>
                    <a:pt x="328574" y="164274"/>
                  </a:lnTo>
                  <a:lnTo>
                    <a:pt x="322705" y="120602"/>
                  </a:lnTo>
                  <a:lnTo>
                    <a:pt x="306143" y="81360"/>
                  </a:lnTo>
                  <a:lnTo>
                    <a:pt x="280454" y="48113"/>
                  </a:lnTo>
                  <a:lnTo>
                    <a:pt x="247204" y="22427"/>
                  </a:lnTo>
                  <a:lnTo>
                    <a:pt x="207959" y="5867"/>
                  </a:lnTo>
                  <a:lnTo>
                    <a:pt x="164287" y="0"/>
                  </a:lnTo>
                  <a:lnTo>
                    <a:pt x="120614" y="5867"/>
                  </a:lnTo>
                  <a:lnTo>
                    <a:pt x="81370" y="22427"/>
                  </a:lnTo>
                  <a:lnTo>
                    <a:pt x="48120" y="48113"/>
                  </a:lnTo>
                  <a:lnTo>
                    <a:pt x="22431" y="81360"/>
                  </a:lnTo>
                  <a:lnTo>
                    <a:pt x="5868" y="120602"/>
                  </a:lnTo>
                  <a:lnTo>
                    <a:pt x="0" y="164274"/>
                  </a:lnTo>
                  <a:lnTo>
                    <a:pt x="5868" y="207946"/>
                  </a:lnTo>
                  <a:lnTo>
                    <a:pt x="22431" y="247191"/>
                  </a:lnTo>
                  <a:lnTo>
                    <a:pt x="48120" y="280441"/>
                  </a:lnTo>
                  <a:lnTo>
                    <a:pt x="81370" y="306130"/>
                  </a:lnTo>
                  <a:lnTo>
                    <a:pt x="120614" y="322692"/>
                  </a:lnTo>
                  <a:lnTo>
                    <a:pt x="164287" y="328561"/>
                  </a:lnTo>
                  <a:close/>
                </a:path>
              </a:pathLst>
            </a:custGeom>
            <a:ln w="8318">
              <a:solidFill>
                <a:srgbClr val="73AA7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679999" y="7139242"/>
              <a:ext cx="3204210" cy="0"/>
            </a:xfrm>
            <a:custGeom>
              <a:avLst/>
              <a:gdLst/>
              <a:ahLst/>
              <a:cxnLst/>
              <a:rect l="l" t="t" r="r" b="b"/>
              <a:pathLst>
                <a:path w="3204209">
                  <a:moveTo>
                    <a:pt x="0" y="0"/>
                  </a:moveTo>
                  <a:lnTo>
                    <a:pt x="32039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962708" y="684305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292798" y="0"/>
                  </a:moveTo>
                  <a:lnTo>
                    <a:pt x="245304" y="3832"/>
                  </a:lnTo>
                  <a:lnTo>
                    <a:pt x="200251" y="14926"/>
                  </a:lnTo>
                  <a:lnTo>
                    <a:pt x="158240" y="32681"/>
                  </a:lnTo>
                  <a:lnTo>
                    <a:pt x="119875" y="56492"/>
                  </a:lnTo>
                  <a:lnTo>
                    <a:pt x="85758" y="85758"/>
                  </a:lnTo>
                  <a:lnTo>
                    <a:pt x="56492" y="119875"/>
                  </a:lnTo>
                  <a:lnTo>
                    <a:pt x="32681" y="158240"/>
                  </a:lnTo>
                  <a:lnTo>
                    <a:pt x="14926" y="200251"/>
                  </a:lnTo>
                  <a:lnTo>
                    <a:pt x="3832" y="245304"/>
                  </a:lnTo>
                  <a:lnTo>
                    <a:pt x="0" y="292798"/>
                  </a:lnTo>
                  <a:lnTo>
                    <a:pt x="3832" y="340295"/>
                  </a:lnTo>
                  <a:lnTo>
                    <a:pt x="14926" y="385352"/>
                  </a:lnTo>
                  <a:lnTo>
                    <a:pt x="32681" y="427365"/>
                  </a:lnTo>
                  <a:lnTo>
                    <a:pt x="56492" y="465731"/>
                  </a:lnTo>
                  <a:lnTo>
                    <a:pt x="85758" y="499849"/>
                  </a:lnTo>
                  <a:lnTo>
                    <a:pt x="119875" y="529116"/>
                  </a:lnTo>
                  <a:lnTo>
                    <a:pt x="158240" y="552927"/>
                  </a:lnTo>
                  <a:lnTo>
                    <a:pt x="200251" y="570682"/>
                  </a:lnTo>
                  <a:lnTo>
                    <a:pt x="245304" y="581777"/>
                  </a:lnTo>
                  <a:lnTo>
                    <a:pt x="292798" y="585609"/>
                  </a:lnTo>
                  <a:lnTo>
                    <a:pt x="340292" y="581777"/>
                  </a:lnTo>
                  <a:lnTo>
                    <a:pt x="385347" y="570682"/>
                  </a:lnTo>
                  <a:lnTo>
                    <a:pt x="427359" y="552927"/>
                  </a:lnTo>
                  <a:lnTo>
                    <a:pt x="465726" y="529116"/>
                  </a:lnTo>
                  <a:lnTo>
                    <a:pt x="499845" y="499849"/>
                  </a:lnTo>
                  <a:lnTo>
                    <a:pt x="529112" y="465731"/>
                  </a:lnTo>
                  <a:lnTo>
                    <a:pt x="552925" y="427365"/>
                  </a:lnTo>
                  <a:lnTo>
                    <a:pt x="570681" y="385352"/>
                  </a:lnTo>
                  <a:lnTo>
                    <a:pt x="581777" y="340295"/>
                  </a:lnTo>
                  <a:lnTo>
                    <a:pt x="585609" y="292798"/>
                  </a:lnTo>
                  <a:lnTo>
                    <a:pt x="581777" y="245304"/>
                  </a:lnTo>
                  <a:lnTo>
                    <a:pt x="570681" y="200251"/>
                  </a:lnTo>
                  <a:lnTo>
                    <a:pt x="552925" y="158240"/>
                  </a:lnTo>
                  <a:lnTo>
                    <a:pt x="529112" y="119875"/>
                  </a:lnTo>
                  <a:lnTo>
                    <a:pt x="499845" y="85758"/>
                  </a:lnTo>
                  <a:lnTo>
                    <a:pt x="465726" y="56492"/>
                  </a:lnTo>
                  <a:lnTo>
                    <a:pt x="427359" y="32681"/>
                  </a:lnTo>
                  <a:lnTo>
                    <a:pt x="385347" y="14926"/>
                  </a:lnTo>
                  <a:lnTo>
                    <a:pt x="340292" y="3832"/>
                  </a:lnTo>
                  <a:lnTo>
                    <a:pt x="292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7004" y="6922160"/>
              <a:ext cx="437008" cy="423494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691290" y="1437259"/>
            <a:ext cx="3930015" cy="11381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5290" marR="5080" indent="-403225">
              <a:lnSpc>
                <a:spcPct val="122200"/>
              </a:lnSpc>
              <a:spcBef>
                <a:spcPts val="100"/>
              </a:spcBef>
              <a:tabLst>
                <a:tab pos="415290" algn="l"/>
              </a:tabLst>
            </a:pPr>
            <a:r>
              <a:rPr sz="3200" b="1" spc="-382" baseline="1851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3200" b="1" spc="127" baseline="1851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2000" spc="-60" dirty="0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	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Prophylaxis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is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giving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treatment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taking 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action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to prevent </a:t>
            </a:r>
            <a:r>
              <a:rPr sz="2000" spc="95" dirty="0">
                <a:solidFill>
                  <a:srgbClr val="231F20"/>
                </a:solidFill>
                <a:latin typeface="Calibri"/>
                <a:cs typeface="Calibri"/>
              </a:rPr>
              <a:t>disease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5451030" y="1449718"/>
            <a:ext cx="401320" cy="401320"/>
          </a:xfrm>
          <a:custGeom>
            <a:avLst/>
            <a:gdLst/>
            <a:ahLst/>
            <a:cxnLst/>
            <a:rect l="l" t="t" r="r" b="b"/>
            <a:pathLst>
              <a:path w="401320" h="401319">
                <a:moveTo>
                  <a:pt x="200545" y="0"/>
                </a:moveTo>
                <a:lnTo>
                  <a:pt x="154562" y="5295"/>
                </a:lnTo>
                <a:lnTo>
                  <a:pt x="112351" y="20379"/>
                </a:lnTo>
                <a:lnTo>
                  <a:pt x="75115" y="44050"/>
                </a:lnTo>
                <a:lnTo>
                  <a:pt x="44058" y="75104"/>
                </a:lnTo>
                <a:lnTo>
                  <a:pt x="20383" y="112340"/>
                </a:lnTo>
                <a:lnTo>
                  <a:pt x="5296" y="154554"/>
                </a:lnTo>
                <a:lnTo>
                  <a:pt x="0" y="200545"/>
                </a:lnTo>
                <a:lnTo>
                  <a:pt x="5296" y="246527"/>
                </a:lnTo>
                <a:lnTo>
                  <a:pt x="20383" y="288734"/>
                </a:lnTo>
                <a:lnTo>
                  <a:pt x="44058" y="325966"/>
                </a:lnTo>
                <a:lnTo>
                  <a:pt x="75115" y="357017"/>
                </a:lnTo>
                <a:lnTo>
                  <a:pt x="112351" y="380687"/>
                </a:lnTo>
                <a:lnTo>
                  <a:pt x="154562" y="395770"/>
                </a:lnTo>
                <a:lnTo>
                  <a:pt x="200545" y="401065"/>
                </a:lnTo>
                <a:lnTo>
                  <a:pt x="246528" y="395770"/>
                </a:lnTo>
                <a:lnTo>
                  <a:pt x="288739" y="380687"/>
                </a:lnTo>
                <a:lnTo>
                  <a:pt x="325976" y="357017"/>
                </a:lnTo>
                <a:lnTo>
                  <a:pt x="357033" y="325966"/>
                </a:lnTo>
                <a:lnTo>
                  <a:pt x="380707" y="288734"/>
                </a:lnTo>
                <a:lnTo>
                  <a:pt x="395794" y="246527"/>
                </a:lnTo>
                <a:lnTo>
                  <a:pt x="401091" y="200545"/>
                </a:lnTo>
                <a:lnTo>
                  <a:pt x="395794" y="154554"/>
                </a:lnTo>
                <a:lnTo>
                  <a:pt x="380707" y="112340"/>
                </a:lnTo>
                <a:lnTo>
                  <a:pt x="357033" y="75104"/>
                </a:lnTo>
                <a:lnTo>
                  <a:pt x="325976" y="44050"/>
                </a:lnTo>
                <a:lnTo>
                  <a:pt x="288739" y="20379"/>
                </a:lnTo>
                <a:lnTo>
                  <a:pt x="246528" y="5295"/>
                </a:lnTo>
                <a:lnTo>
                  <a:pt x="200545" y="0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31" name="object 31"/>
          <p:cNvSpPr txBox="1"/>
          <p:nvPr/>
        </p:nvSpPr>
        <p:spPr>
          <a:xfrm>
            <a:off x="5580795" y="1437259"/>
            <a:ext cx="4391207" cy="15136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7034" marR="5080" indent="-394970">
              <a:lnSpc>
                <a:spcPct val="122200"/>
              </a:lnSpc>
              <a:spcBef>
                <a:spcPts val="100"/>
              </a:spcBef>
              <a:tabLst>
                <a:tab pos="407034" algn="l"/>
              </a:tabLst>
            </a:pPr>
            <a:r>
              <a:rPr sz="3200" b="1" spc="135" baseline="1851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3200" b="1" spc="165" baseline="185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0" dirty="0">
                <a:solidFill>
                  <a:srgbClr val="231F20"/>
                </a:solidFill>
                <a:latin typeface="Calibri"/>
                <a:cs typeface="Calibri"/>
              </a:rPr>
              <a:t>•</a:t>
            </a:r>
            <a:r>
              <a:rPr sz="2000" dirty="0">
                <a:solidFill>
                  <a:srgbClr val="231F20"/>
                </a:solidFill>
                <a:latin typeface="Calibri"/>
                <a:cs typeface="Calibri"/>
              </a:rPr>
              <a:t>	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Antibiotic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prophylaxis is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giving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antibiotics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2000" spc="85" dirty="0">
                <a:solidFill>
                  <a:srgbClr val="231F20"/>
                </a:solidFill>
                <a:latin typeface="Calibri"/>
                <a:cs typeface="Calibri"/>
              </a:rPr>
              <a:t>patients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b="1" spc="120" dirty="0">
                <a:solidFill>
                  <a:srgbClr val="4E9C57"/>
                </a:solidFill>
                <a:latin typeface="Calibri"/>
                <a:cs typeface="Calibri"/>
              </a:rPr>
              <a:t>BEFORE</a:t>
            </a:r>
            <a:r>
              <a:rPr sz="2000" b="1" spc="7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31F20"/>
                </a:solidFill>
                <a:latin typeface="Calibri"/>
                <a:cs typeface="Calibri"/>
              </a:rPr>
              <a:t>there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are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31F20"/>
                </a:solidFill>
                <a:latin typeface="Calibri"/>
                <a:cs typeface="Calibri"/>
              </a:rPr>
              <a:t>signs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2000" spc="6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2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31F20"/>
                </a:solidFill>
                <a:latin typeface="Calibri"/>
                <a:cs typeface="Calibri"/>
              </a:rPr>
              <a:t>prevent</a:t>
            </a:r>
            <a:r>
              <a:rPr sz="2000" spc="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31F20"/>
                </a:solidFill>
                <a:latin typeface="Calibri"/>
                <a:cs typeface="Calibri"/>
              </a:rPr>
              <a:t>infection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32" name="object 3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604908" y="6843054"/>
            <a:ext cx="585609" cy="585609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10117135" y="1134273"/>
            <a:ext cx="273685" cy="5149215"/>
          </a:xfrm>
          <a:prstGeom prst="rect">
            <a:avLst/>
          </a:prstGeom>
        </p:spPr>
        <p:txBody>
          <a:bodyPr vert="vert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500" b="1" spc="120" dirty="0">
                <a:solidFill>
                  <a:srgbClr val="4E9C57"/>
                </a:solidFill>
                <a:latin typeface="Calibri"/>
                <a:cs typeface="Calibri"/>
              </a:rPr>
              <a:t>Understand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why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30" dirty="0">
                <a:solidFill>
                  <a:srgbClr val="4E9C57"/>
                </a:solidFill>
                <a:latin typeface="Calibri"/>
                <a:cs typeface="Calibri"/>
              </a:rPr>
              <a:t>and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10" dirty="0">
                <a:solidFill>
                  <a:srgbClr val="4E9C57"/>
                </a:solidFill>
                <a:latin typeface="Calibri"/>
                <a:cs typeface="Calibri"/>
              </a:rPr>
              <a:t>when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85" dirty="0">
                <a:solidFill>
                  <a:srgbClr val="4E9C57"/>
                </a:solidFill>
                <a:latin typeface="Calibri"/>
                <a:cs typeface="Calibri"/>
              </a:rPr>
              <a:t>to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40" dirty="0">
                <a:solidFill>
                  <a:srgbClr val="4E9C57"/>
                </a:solidFill>
                <a:latin typeface="Calibri"/>
                <a:cs typeface="Calibri"/>
              </a:rPr>
              <a:t>use</a:t>
            </a:r>
            <a:r>
              <a:rPr sz="1500" b="1" spc="30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antibiotic</a:t>
            </a:r>
            <a:r>
              <a:rPr sz="1500" b="1" spc="25" dirty="0">
                <a:solidFill>
                  <a:srgbClr val="4E9C57"/>
                </a:solidFill>
                <a:latin typeface="Calibri"/>
                <a:cs typeface="Calibri"/>
              </a:rPr>
              <a:t> </a:t>
            </a:r>
            <a:r>
              <a:rPr sz="1500" b="1" spc="100" dirty="0">
                <a:solidFill>
                  <a:srgbClr val="4E9C57"/>
                </a:solidFill>
                <a:latin typeface="Calibri"/>
                <a:cs typeface="Calibri"/>
              </a:rPr>
              <a:t>prophylaxis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9972002" y="0"/>
            <a:ext cx="720090" cy="921385"/>
          </a:xfrm>
          <a:custGeom>
            <a:avLst/>
            <a:gdLst/>
            <a:ahLst/>
            <a:cxnLst/>
            <a:rect l="l" t="t" r="r" b="b"/>
            <a:pathLst>
              <a:path w="720090" h="921385">
                <a:moveTo>
                  <a:pt x="0" y="921385"/>
                </a:moveTo>
                <a:lnTo>
                  <a:pt x="720001" y="921385"/>
                </a:lnTo>
                <a:lnTo>
                  <a:pt x="720001" y="0"/>
                </a:lnTo>
                <a:lnTo>
                  <a:pt x="0" y="0"/>
                </a:lnTo>
                <a:lnTo>
                  <a:pt x="0" y="921385"/>
                </a:lnTo>
                <a:close/>
              </a:path>
            </a:pathLst>
          </a:custGeom>
          <a:solidFill>
            <a:srgbClr val="4E9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0124293" y="512943"/>
            <a:ext cx="14541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125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55" dirty="0"/>
              <a:t>Module</a:t>
            </a:r>
            <a:r>
              <a:rPr spc="70" dirty="0"/>
              <a:t> </a:t>
            </a:r>
            <a:r>
              <a:rPr dirty="0"/>
              <a:t>2a:</a:t>
            </a:r>
            <a:r>
              <a:rPr spc="75" dirty="0"/>
              <a:t> </a:t>
            </a:r>
            <a:r>
              <a:rPr spc="50" dirty="0"/>
              <a:t>Prevent</a:t>
            </a:r>
            <a:r>
              <a:rPr spc="70" dirty="0"/>
              <a:t> </a:t>
            </a:r>
            <a:r>
              <a:rPr spc="55" dirty="0"/>
              <a:t>infection</a:t>
            </a:r>
            <a:r>
              <a:rPr spc="75" dirty="0"/>
              <a:t> </a:t>
            </a:r>
            <a:r>
              <a:rPr spc="70" dirty="0"/>
              <a:t>using</a:t>
            </a:r>
            <a:r>
              <a:rPr spc="75" dirty="0"/>
              <a:t> </a:t>
            </a:r>
            <a:r>
              <a:rPr spc="95" dirty="0"/>
              <a:t>best</a:t>
            </a:r>
            <a:r>
              <a:rPr spc="70" dirty="0"/>
              <a:t> </a:t>
            </a:r>
            <a:r>
              <a:rPr spc="80" dirty="0"/>
              <a:t>practice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618673-4480-4f69-8c87-344afbadf7c2" xsi:nil="true"/>
    <lcf76f155ced4ddcb4097134ff3c332f xmlns="940c0d3d-716a-486e-bd58-eeaa1edf8546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14136ED297384F8D466166542F8FEF" ma:contentTypeVersion="16" ma:contentTypeDescription="Create a new document." ma:contentTypeScope="" ma:versionID="d1317179101a9ddd4972c7bc5ec40c74">
  <xsd:schema xmlns:xsd="http://www.w3.org/2001/XMLSchema" xmlns:xs="http://www.w3.org/2001/XMLSchema" xmlns:p="http://schemas.microsoft.com/office/2006/metadata/properties" xmlns:ns2="940c0d3d-716a-486e-bd58-eeaa1edf8546" xmlns:ns3="02618673-4480-4f69-8c87-344afbadf7c2" targetNamespace="http://schemas.microsoft.com/office/2006/metadata/properties" ma:root="true" ma:fieldsID="b63aa625f631f9f36c7f1920f794af0e" ns2:_="" ns3:_="">
    <xsd:import namespace="940c0d3d-716a-486e-bd58-eeaa1edf8546"/>
    <xsd:import namespace="02618673-4480-4f69-8c87-344afbadf7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0c0d3d-716a-486e-bd58-eeaa1edf85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dfd38f81-9561-40ce-98eb-cd713668d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18673-4480-4f69-8c87-344afbadf7c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76c3cd9-7b84-4708-a18a-dd2ddf5d429b}" ma:internalName="TaxCatchAll" ma:showField="CatchAllData" ma:web="02618673-4480-4f69-8c87-344afbadf7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B271B3-2D6F-46B8-AB81-3803D2988EF6}">
  <ds:schemaRefs>
    <ds:schemaRef ds:uri="http://schemas.microsoft.com/office/2006/metadata/properties"/>
    <ds:schemaRef ds:uri="http://purl.org/dc/terms/"/>
    <ds:schemaRef ds:uri="http://www.w3.org/XML/1998/namespace"/>
    <ds:schemaRef ds:uri="940c0d3d-716a-486e-bd58-eeaa1edf8546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02618673-4480-4f69-8c87-344afbadf7c2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C2C445EC-A61C-4C4E-B237-32F127EA83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40c0d3d-716a-486e-bd58-eeaa1edf8546"/>
    <ds:schemaRef ds:uri="02618673-4480-4f69-8c87-344afbadf7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09B3AA-02A7-4040-A914-EA617C3E8C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1523</Words>
  <Application>Microsoft Macintosh PowerPoint</Application>
  <PresentationFormat>Custom</PresentationFormat>
  <Paragraphs>216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Calibri</vt:lpstr>
      <vt:lpstr>Office Theme</vt:lpstr>
      <vt:lpstr>The APT-Sepsis Programme</vt:lpstr>
      <vt:lpstr>Module 2a outline</vt:lpstr>
      <vt:lpstr>PowerPoint Presentation</vt:lpstr>
      <vt:lpstr>Infection prevention is…</vt:lpstr>
      <vt:lpstr>Types of infection prevention?</vt:lpstr>
      <vt:lpstr>What other methods of infection prevention can you think of?</vt:lpstr>
      <vt:lpstr>Types of infection prevention</vt:lpstr>
      <vt:lpstr>PowerPoint Presentation</vt:lpstr>
      <vt:lpstr>What is antibiotic prophylaxis?</vt:lpstr>
      <vt:lpstr>When to use antibiotic prophylaxis</vt:lpstr>
      <vt:lpstr>When NOT to use antibiotic prophylaxis</vt:lpstr>
      <vt:lpstr>PowerPoint Presentation</vt:lpstr>
      <vt:lpstr>Clinical practices that improve safety at the time of delivery</vt:lpstr>
      <vt:lpstr>Clinical practices that improve safety at the time of delivery</vt:lpstr>
      <vt:lpstr>Why perform vaginal preparation before CS?</vt:lpstr>
      <vt:lpstr>Instructions to champion - Explain how procedure is planned</vt:lpstr>
      <vt:lpstr>How to perform vaginal preparation</vt:lpstr>
      <vt:lpstr>How to perform vaginal preparation</vt:lpstr>
      <vt:lpstr>Reminders in the clinical workspace: posters</vt:lpstr>
      <vt:lpstr>Reminders in the clinical workspace: the APT-Sepsis Pocket Reference</vt:lpstr>
      <vt:lpstr>We have now covered how to present infection using best practice</vt:lpstr>
      <vt:lpstr>Questions about APT-Sepsis?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APT-Sepsis Programme</dc:title>
  <cp:lastModifiedBy>Yang, Liu [liuyang6]</cp:lastModifiedBy>
  <cp:revision>1</cp:revision>
  <dcterms:created xsi:type="dcterms:W3CDTF">2023-09-20T13:32:14Z</dcterms:created>
  <dcterms:modified xsi:type="dcterms:W3CDTF">2023-12-06T11:21:32Z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2023-09-15T00:00:00Z</vt:filetime>
  </property>
  <property fmtid="{D5CDD505-2E9C-101B-9397-08002B2CF9AE}" pid="3" name="Creator">
    <vt:lpwstr>Adobe InDesign 18.1 (Macintosh)</vt:lpwstr>
  </property>
  <property fmtid="{D5CDD505-2E9C-101B-9397-08002B2CF9AE}" pid="4" name="LastSaved">
    <vt:filetime>2023-09-20T00:00:00Z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0x0101002A14136ED297384F8D466166542F8FEF</vt:lpwstr>
  </property>
  <property fmtid="{D5CDD505-2E9C-101B-9397-08002B2CF9AE}" pid="7" name="MediaServiceImageTags">
    <vt:lpwstr/>
  </property>
</Properties>
</file>