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84"/>
  </p:normalViewPr>
  <p:slideViewPr>
    <p:cSldViewPr>
      <p:cViewPr varScale="1">
        <p:scale>
          <a:sx n="96" d="100"/>
          <a:sy n="96" d="100"/>
        </p:scale>
        <p:origin x="880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ang, Liu [liuyang6]" userId="09ba3cf9-1fa2-4c4d-8b3b-7c433279656d" providerId="ADAL" clId="{46B8115C-AD7A-354A-BEB8-807EFE27D27E}"/>
    <pc:docChg chg="undo custSel modSld">
      <pc:chgData name="Yang, Liu [liuyang6]" userId="09ba3cf9-1fa2-4c4d-8b3b-7c433279656d" providerId="ADAL" clId="{46B8115C-AD7A-354A-BEB8-807EFE27D27E}" dt="2023-12-06T16:49:45.189" v="178" actId="14100"/>
      <pc:docMkLst>
        <pc:docMk/>
      </pc:docMkLst>
      <pc:sldChg chg="modSp mod">
        <pc:chgData name="Yang, Liu [liuyang6]" userId="09ba3cf9-1fa2-4c4d-8b3b-7c433279656d" providerId="ADAL" clId="{46B8115C-AD7A-354A-BEB8-807EFE27D27E}" dt="2023-12-06T16:23:47.462" v="2" actId="1076"/>
        <pc:sldMkLst>
          <pc:docMk/>
          <pc:sldMk cId="0" sldId="256"/>
        </pc:sldMkLst>
        <pc:spChg chg="mod">
          <ac:chgData name="Yang, Liu [liuyang6]" userId="09ba3cf9-1fa2-4c4d-8b3b-7c433279656d" providerId="ADAL" clId="{46B8115C-AD7A-354A-BEB8-807EFE27D27E}" dt="2023-12-06T16:23:47.462" v="2" actId="1076"/>
          <ac:spMkLst>
            <pc:docMk/>
            <pc:sldMk cId="0" sldId="256"/>
            <ac:spMk id="2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24:17.703" v="10" actId="14100"/>
        <pc:sldMkLst>
          <pc:docMk/>
          <pc:sldMk cId="0" sldId="257"/>
        </pc:sldMkLst>
        <pc:spChg chg="mod">
          <ac:chgData name="Yang, Liu [liuyang6]" userId="09ba3cf9-1fa2-4c4d-8b3b-7c433279656d" providerId="ADAL" clId="{46B8115C-AD7A-354A-BEB8-807EFE27D27E}" dt="2023-12-06T16:24:04.188" v="6" actId="403"/>
          <ac:spMkLst>
            <pc:docMk/>
            <pc:sldMk cId="0" sldId="257"/>
            <ac:spMk id="4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04.188" v="6" actId="403"/>
          <ac:spMkLst>
            <pc:docMk/>
            <pc:sldMk cId="0" sldId="257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04.188" v="6" actId="403"/>
          <ac:spMkLst>
            <pc:docMk/>
            <pc:sldMk cId="0" sldId="257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04.188" v="6" actId="403"/>
          <ac:spMkLst>
            <pc:docMk/>
            <pc:sldMk cId="0" sldId="257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04.188" v="6" actId="403"/>
          <ac:spMkLst>
            <pc:docMk/>
            <pc:sldMk cId="0" sldId="257"/>
            <ac:spMk id="8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04.188" v="6" actId="403"/>
          <ac:spMkLst>
            <pc:docMk/>
            <pc:sldMk cId="0" sldId="257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04.188" v="6" actId="403"/>
          <ac:spMkLst>
            <pc:docMk/>
            <pc:sldMk cId="0" sldId="257"/>
            <ac:spMk id="10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09.392" v="7" actId="14100"/>
          <ac:spMkLst>
            <pc:docMk/>
            <pc:sldMk cId="0" sldId="257"/>
            <ac:spMk id="11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12.393" v="8" actId="14100"/>
          <ac:spMkLst>
            <pc:docMk/>
            <pc:sldMk cId="0" sldId="257"/>
            <ac:spMk id="12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04.188" v="6" actId="403"/>
          <ac:spMkLst>
            <pc:docMk/>
            <pc:sldMk cId="0" sldId="257"/>
            <ac:spMk id="13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04.188" v="6" actId="403"/>
          <ac:spMkLst>
            <pc:docMk/>
            <pc:sldMk cId="0" sldId="257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04.188" v="6" actId="403"/>
          <ac:spMkLst>
            <pc:docMk/>
            <pc:sldMk cId="0" sldId="257"/>
            <ac:spMk id="15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04.188" v="6" actId="403"/>
          <ac:spMkLst>
            <pc:docMk/>
            <pc:sldMk cId="0" sldId="257"/>
            <ac:spMk id="16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04.188" v="6" actId="403"/>
          <ac:spMkLst>
            <pc:docMk/>
            <pc:sldMk cId="0" sldId="257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04.188" v="6" actId="403"/>
          <ac:spMkLst>
            <pc:docMk/>
            <pc:sldMk cId="0" sldId="257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15.332" v="9" actId="14100"/>
          <ac:spMkLst>
            <pc:docMk/>
            <pc:sldMk cId="0" sldId="257"/>
            <ac:spMk id="19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17.703" v="10" actId="14100"/>
          <ac:spMkLst>
            <pc:docMk/>
            <pc:sldMk cId="0" sldId="257"/>
            <ac:spMk id="20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24:29.100" v="15" actId="1076"/>
        <pc:sldMkLst>
          <pc:docMk/>
          <pc:sldMk cId="0" sldId="258"/>
        </pc:sldMkLst>
        <pc:spChg chg="mod">
          <ac:chgData name="Yang, Liu [liuyang6]" userId="09ba3cf9-1fa2-4c4d-8b3b-7c433279656d" providerId="ADAL" clId="{46B8115C-AD7A-354A-BEB8-807EFE27D27E}" dt="2023-12-06T16:24:29.100" v="15" actId="1076"/>
          <ac:spMkLst>
            <pc:docMk/>
            <pc:sldMk cId="0" sldId="258"/>
            <ac:spMk id="2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24:43.457" v="19" actId="403"/>
        <pc:sldMkLst>
          <pc:docMk/>
          <pc:sldMk cId="0" sldId="259"/>
        </pc:sldMkLst>
        <pc:spChg chg="mod">
          <ac:chgData name="Yang, Liu [liuyang6]" userId="09ba3cf9-1fa2-4c4d-8b3b-7c433279656d" providerId="ADAL" clId="{46B8115C-AD7A-354A-BEB8-807EFE27D27E}" dt="2023-12-06T16:24:43.457" v="19" actId="403"/>
          <ac:spMkLst>
            <pc:docMk/>
            <pc:sldMk cId="0" sldId="259"/>
            <ac:spMk id="4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43.457" v="19" actId="403"/>
          <ac:spMkLst>
            <pc:docMk/>
            <pc:sldMk cId="0" sldId="259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43.457" v="19" actId="403"/>
          <ac:spMkLst>
            <pc:docMk/>
            <pc:sldMk cId="0" sldId="259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43.457" v="19" actId="403"/>
          <ac:spMkLst>
            <pc:docMk/>
            <pc:sldMk cId="0" sldId="259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43.457" v="19" actId="403"/>
          <ac:spMkLst>
            <pc:docMk/>
            <pc:sldMk cId="0" sldId="259"/>
            <ac:spMk id="8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43.457" v="19" actId="403"/>
          <ac:spMkLst>
            <pc:docMk/>
            <pc:sldMk cId="0" sldId="259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43.457" v="19" actId="403"/>
          <ac:spMkLst>
            <pc:docMk/>
            <pc:sldMk cId="0" sldId="259"/>
            <ac:spMk id="10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4:43.457" v="19" actId="403"/>
          <ac:spMkLst>
            <pc:docMk/>
            <pc:sldMk cId="0" sldId="259"/>
            <ac:spMk id="11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25:05.251" v="24" actId="403"/>
        <pc:sldMkLst>
          <pc:docMk/>
          <pc:sldMk cId="0" sldId="260"/>
        </pc:sldMkLst>
        <pc:spChg chg="mod">
          <ac:chgData name="Yang, Liu [liuyang6]" userId="09ba3cf9-1fa2-4c4d-8b3b-7c433279656d" providerId="ADAL" clId="{46B8115C-AD7A-354A-BEB8-807EFE27D27E}" dt="2023-12-06T16:25:05.251" v="24" actId="403"/>
          <ac:spMkLst>
            <pc:docMk/>
            <pc:sldMk cId="0" sldId="260"/>
            <ac:spMk id="7" creationId="{00000000-0000-0000-0000-000000000000}"/>
          </ac:spMkLst>
        </pc:spChg>
        <pc:grpChg chg="mod">
          <ac:chgData name="Yang, Liu [liuyang6]" userId="09ba3cf9-1fa2-4c4d-8b3b-7c433279656d" providerId="ADAL" clId="{46B8115C-AD7A-354A-BEB8-807EFE27D27E}" dt="2023-12-06T16:25:00.013" v="21" actId="14100"/>
          <ac:grpSpMkLst>
            <pc:docMk/>
            <pc:sldMk cId="0" sldId="260"/>
            <ac:grpSpMk id="3" creationId="{00000000-0000-0000-0000-000000000000}"/>
          </ac:grpSpMkLst>
        </pc:grpChg>
      </pc:sldChg>
      <pc:sldChg chg="modSp mod">
        <pc:chgData name="Yang, Liu [liuyang6]" userId="09ba3cf9-1fa2-4c4d-8b3b-7c433279656d" providerId="ADAL" clId="{46B8115C-AD7A-354A-BEB8-807EFE27D27E}" dt="2023-12-06T16:26:25.404" v="41" actId="14100"/>
        <pc:sldMkLst>
          <pc:docMk/>
          <pc:sldMk cId="0" sldId="261"/>
        </pc:sldMkLst>
        <pc:spChg chg="mod">
          <ac:chgData name="Yang, Liu [liuyang6]" userId="09ba3cf9-1fa2-4c4d-8b3b-7c433279656d" providerId="ADAL" clId="{46B8115C-AD7A-354A-BEB8-807EFE27D27E}" dt="2023-12-06T16:25:19.134" v="27" actId="403"/>
          <ac:spMkLst>
            <pc:docMk/>
            <pc:sldMk cId="0" sldId="261"/>
            <ac:spMk id="4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5:19.134" v="27" actId="403"/>
          <ac:spMkLst>
            <pc:docMk/>
            <pc:sldMk cId="0" sldId="261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5:19.134" v="27" actId="403"/>
          <ac:spMkLst>
            <pc:docMk/>
            <pc:sldMk cId="0" sldId="261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6:25.404" v="41" actId="14100"/>
          <ac:spMkLst>
            <pc:docMk/>
            <pc:sldMk cId="0" sldId="261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5:19.134" v="27" actId="403"/>
          <ac:spMkLst>
            <pc:docMk/>
            <pc:sldMk cId="0" sldId="261"/>
            <ac:spMk id="8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5:19.134" v="27" actId="403"/>
          <ac:spMkLst>
            <pc:docMk/>
            <pc:sldMk cId="0" sldId="261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5:19.134" v="27" actId="403"/>
          <ac:spMkLst>
            <pc:docMk/>
            <pc:sldMk cId="0" sldId="261"/>
            <ac:spMk id="10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5:28.689" v="29" actId="14100"/>
          <ac:spMkLst>
            <pc:docMk/>
            <pc:sldMk cId="0" sldId="261"/>
            <ac:spMk id="11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5:19.134" v="27" actId="403"/>
          <ac:spMkLst>
            <pc:docMk/>
            <pc:sldMk cId="0" sldId="261"/>
            <ac:spMk id="12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5:19.134" v="27" actId="403"/>
          <ac:spMkLst>
            <pc:docMk/>
            <pc:sldMk cId="0" sldId="261"/>
            <ac:spMk id="13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5:19.134" v="27" actId="403"/>
          <ac:spMkLst>
            <pc:docMk/>
            <pc:sldMk cId="0" sldId="261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25:31.928" v="30" actId="14100"/>
          <ac:spMkLst>
            <pc:docMk/>
            <pc:sldMk cId="0" sldId="261"/>
            <ac:spMk id="15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26:50.117" v="46" actId="1076"/>
        <pc:sldMkLst>
          <pc:docMk/>
          <pc:sldMk cId="0" sldId="262"/>
        </pc:sldMkLst>
        <pc:spChg chg="mod">
          <ac:chgData name="Yang, Liu [liuyang6]" userId="09ba3cf9-1fa2-4c4d-8b3b-7c433279656d" providerId="ADAL" clId="{46B8115C-AD7A-354A-BEB8-807EFE27D27E}" dt="2023-12-06T16:26:50.117" v="46" actId="1076"/>
          <ac:spMkLst>
            <pc:docMk/>
            <pc:sldMk cId="0" sldId="262"/>
            <ac:spMk id="2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31:33.434" v="54" actId="14100"/>
        <pc:sldMkLst>
          <pc:docMk/>
          <pc:sldMk cId="0" sldId="263"/>
        </pc:sldMkLst>
        <pc:spChg chg="mod">
          <ac:chgData name="Yang, Liu [liuyang6]" userId="09ba3cf9-1fa2-4c4d-8b3b-7c433279656d" providerId="ADAL" clId="{46B8115C-AD7A-354A-BEB8-807EFE27D27E}" dt="2023-12-06T16:31:33.434" v="54" actId="14100"/>
          <ac:spMkLst>
            <pc:docMk/>
            <pc:sldMk cId="0" sldId="263"/>
            <ac:spMk id="4" creationId="{00000000-0000-0000-0000-000000000000}"/>
          </ac:spMkLst>
        </pc:spChg>
        <pc:picChg chg="mod">
          <ac:chgData name="Yang, Liu [liuyang6]" userId="09ba3cf9-1fa2-4c4d-8b3b-7c433279656d" providerId="ADAL" clId="{46B8115C-AD7A-354A-BEB8-807EFE27D27E}" dt="2023-12-06T16:31:26.734" v="51" actId="1076"/>
          <ac:picMkLst>
            <pc:docMk/>
            <pc:sldMk cId="0" sldId="263"/>
            <ac:picMk id="5" creationId="{00000000-0000-0000-0000-000000000000}"/>
          </ac:picMkLst>
        </pc:picChg>
      </pc:sldChg>
      <pc:sldChg chg="modSp mod">
        <pc:chgData name="Yang, Liu [liuyang6]" userId="09ba3cf9-1fa2-4c4d-8b3b-7c433279656d" providerId="ADAL" clId="{46B8115C-AD7A-354A-BEB8-807EFE27D27E}" dt="2023-12-06T16:31:51.705" v="60" actId="1076"/>
        <pc:sldMkLst>
          <pc:docMk/>
          <pc:sldMk cId="0" sldId="264"/>
        </pc:sldMkLst>
        <pc:spChg chg="mod">
          <ac:chgData name="Yang, Liu [liuyang6]" userId="09ba3cf9-1fa2-4c4d-8b3b-7c433279656d" providerId="ADAL" clId="{46B8115C-AD7A-354A-BEB8-807EFE27D27E}" dt="2023-12-06T16:31:51.705" v="60" actId="1076"/>
          <ac:spMkLst>
            <pc:docMk/>
            <pc:sldMk cId="0" sldId="264"/>
            <ac:spMk id="3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32:04.754" v="65" actId="14100"/>
        <pc:sldMkLst>
          <pc:docMk/>
          <pc:sldMk cId="0" sldId="265"/>
        </pc:sldMkLst>
        <pc:spChg chg="mod">
          <ac:chgData name="Yang, Liu [liuyang6]" userId="09ba3cf9-1fa2-4c4d-8b3b-7c433279656d" providerId="ADAL" clId="{46B8115C-AD7A-354A-BEB8-807EFE27D27E}" dt="2023-12-06T16:32:04.754" v="65" actId="14100"/>
          <ac:spMkLst>
            <pc:docMk/>
            <pc:sldMk cId="0" sldId="265"/>
            <ac:spMk id="4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32:15.325" v="70" actId="14100"/>
        <pc:sldMkLst>
          <pc:docMk/>
          <pc:sldMk cId="0" sldId="266"/>
        </pc:sldMkLst>
        <pc:spChg chg="mod">
          <ac:chgData name="Yang, Liu [liuyang6]" userId="09ba3cf9-1fa2-4c4d-8b3b-7c433279656d" providerId="ADAL" clId="{46B8115C-AD7A-354A-BEB8-807EFE27D27E}" dt="2023-12-06T16:32:15.325" v="70" actId="14100"/>
          <ac:spMkLst>
            <pc:docMk/>
            <pc:sldMk cId="0" sldId="266"/>
            <ac:spMk id="4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33:02.267" v="83" actId="1076"/>
        <pc:sldMkLst>
          <pc:docMk/>
          <pc:sldMk cId="0" sldId="267"/>
        </pc:sldMkLst>
        <pc:spChg chg="mod">
          <ac:chgData name="Yang, Liu [liuyang6]" userId="09ba3cf9-1fa2-4c4d-8b3b-7c433279656d" providerId="ADAL" clId="{46B8115C-AD7A-354A-BEB8-807EFE27D27E}" dt="2023-12-06T16:33:02.267" v="83" actId="1076"/>
          <ac:spMkLst>
            <pc:docMk/>
            <pc:sldMk cId="0" sldId="267"/>
            <ac:spMk id="4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33:05.477" v="84" actId="1076"/>
        <pc:sldMkLst>
          <pc:docMk/>
          <pc:sldMk cId="0" sldId="268"/>
        </pc:sldMkLst>
        <pc:spChg chg="mod">
          <ac:chgData name="Yang, Liu [liuyang6]" userId="09ba3cf9-1fa2-4c4d-8b3b-7c433279656d" providerId="ADAL" clId="{46B8115C-AD7A-354A-BEB8-807EFE27D27E}" dt="2023-12-06T16:33:05.477" v="84" actId="1076"/>
          <ac:spMkLst>
            <pc:docMk/>
            <pc:sldMk cId="0" sldId="268"/>
            <ac:spMk id="5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33:47.924" v="97" actId="255"/>
        <pc:sldMkLst>
          <pc:docMk/>
          <pc:sldMk cId="0" sldId="269"/>
        </pc:sldMkLst>
        <pc:spChg chg="mod">
          <ac:chgData name="Yang, Liu [liuyang6]" userId="09ba3cf9-1fa2-4c4d-8b3b-7c433279656d" providerId="ADAL" clId="{46B8115C-AD7A-354A-BEB8-807EFE27D27E}" dt="2023-12-06T16:33:47.924" v="97" actId="255"/>
          <ac:spMkLst>
            <pc:docMk/>
            <pc:sldMk cId="0" sldId="269"/>
            <ac:spMk id="4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34:03.673" v="102" actId="403"/>
        <pc:sldMkLst>
          <pc:docMk/>
          <pc:sldMk cId="0" sldId="270"/>
        </pc:sldMkLst>
        <pc:spChg chg="mod">
          <ac:chgData name="Yang, Liu [liuyang6]" userId="09ba3cf9-1fa2-4c4d-8b3b-7c433279656d" providerId="ADAL" clId="{46B8115C-AD7A-354A-BEB8-807EFE27D27E}" dt="2023-12-06T16:34:03.673" v="102" actId="403"/>
          <ac:spMkLst>
            <pc:docMk/>
            <pc:sldMk cId="0" sldId="270"/>
            <ac:spMk id="4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34:28.332" v="108" actId="403"/>
        <pc:sldMkLst>
          <pc:docMk/>
          <pc:sldMk cId="0" sldId="271"/>
        </pc:sldMkLst>
        <pc:spChg chg="mod">
          <ac:chgData name="Yang, Liu [liuyang6]" userId="09ba3cf9-1fa2-4c4d-8b3b-7c433279656d" providerId="ADAL" clId="{46B8115C-AD7A-354A-BEB8-807EFE27D27E}" dt="2023-12-06T16:34:28.332" v="108" actId="403"/>
          <ac:spMkLst>
            <pc:docMk/>
            <pc:sldMk cId="0" sldId="271"/>
            <ac:spMk id="4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35:06.660" v="117" actId="403"/>
        <pc:sldMkLst>
          <pc:docMk/>
          <pc:sldMk cId="0" sldId="272"/>
        </pc:sldMkLst>
        <pc:spChg chg="mod">
          <ac:chgData name="Yang, Liu [liuyang6]" userId="09ba3cf9-1fa2-4c4d-8b3b-7c433279656d" providerId="ADAL" clId="{46B8115C-AD7A-354A-BEB8-807EFE27D27E}" dt="2023-12-06T16:35:06.660" v="117" actId="403"/>
          <ac:spMkLst>
            <pc:docMk/>
            <pc:sldMk cId="0" sldId="272"/>
            <ac:spMk id="4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35:21.649" v="124" actId="1076"/>
        <pc:sldMkLst>
          <pc:docMk/>
          <pc:sldMk cId="0" sldId="273"/>
        </pc:sldMkLst>
        <pc:spChg chg="mod">
          <ac:chgData name="Yang, Liu [liuyang6]" userId="09ba3cf9-1fa2-4c4d-8b3b-7c433279656d" providerId="ADAL" clId="{46B8115C-AD7A-354A-BEB8-807EFE27D27E}" dt="2023-12-06T16:35:21.649" v="124" actId="1076"/>
          <ac:spMkLst>
            <pc:docMk/>
            <pc:sldMk cId="0" sldId="273"/>
            <ac:spMk id="2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35:30.452" v="127" actId="14100"/>
        <pc:sldMkLst>
          <pc:docMk/>
          <pc:sldMk cId="0" sldId="274"/>
        </pc:sldMkLst>
        <pc:spChg chg="mod">
          <ac:chgData name="Yang, Liu [liuyang6]" userId="09ba3cf9-1fa2-4c4d-8b3b-7c433279656d" providerId="ADAL" clId="{46B8115C-AD7A-354A-BEB8-807EFE27D27E}" dt="2023-12-06T16:35:30.452" v="127" actId="14100"/>
          <ac:spMkLst>
            <pc:docMk/>
            <pc:sldMk cId="0" sldId="274"/>
            <ac:spMk id="4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35:36.858" v="130" actId="403"/>
        <pc:sldMkLst>
          <pc:docMk/>
          <pc:sldMk cId="0" sldId="275"/>
        </pc:sldMkLst>
        <pc:spChg chg="mod">
          <ac:chgData name="Yang, Liu [liuyang6]" userId="09ba3cf9-1fa2-4c4d-8b3b-7c433279656d" providerId="ADAL" clId="{46B8115C-AD7A-354A-BEB8-807EFE27D27E}" dt="2023-12-06T16:35:36.858" v="130" actId="403"/>
          <ac:spMkLst>
            <pc:docMk/>
            <pc:sldMk cId="0" sldId="275"/>
            <ac:spMk id="6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47:30.554" v="139" actId="1076"/>
        <pc:sldMkLst>
          <pc:docMk/>
          <pc:sldMk cId="0" sldId="276"/>
        </pc:sldMkLst>
        <pc:spChg chg="mod">
          <ac:chgData name="Yang, Liu [liuyang6]" userId="09ba3cf9-1fa2-4c4d-8b3b-7c433279656d" providerId="ADAL" clId="{46B8115C-AD7A-354A-BEB8-807EFE27D27E}" dt="2023-12-06T16:47:30.554" v="139" actId="1076"/>
          <ac:spMkLst>
            <pc:docMk/>
            <pc:sldMk cId="0" sldId="276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42:47.358" v="133" actId="1076"/>
          <ac:spMkLst>
            <pc:docMk/>
            <pc:sldMk cId="0" sldId="276"/>
            <ac:spMk id="9" creationId="{00000000-0000-0000-0000-000000000000}"/>
          </ac:spMkLst>
        </pc:spChg>
        <pc:grpChg chg="mod">
          <ac:chgData name="Yang, Liu [liuyang6]" userId="09ba3cf9-1fa2-4c4d-8b3b-7c433279656d" providerId="ADAL" clId="{46B8115C-AD7A-354A-BEB8-807EFE27D27E}" dt="2023-12-06T16:47:26.173" v="138" actId="14100"/>
          <ac:grpSpMkLst>
            <pc:docMk/>
            <pc:sldMk cId="0" sldId="276"/>
            <ac:grpSpMk id="4" creationId="{00000000-0000-0000-0000-000000000000}"/>
          </ac:grpSpMkLst>
        </pc:grpChg>
      </pc:sldChg>
      <pc:sldChg chg="modSp mod">
        <pc:chgData name="Yang, Liu [liuyang6]" userId="09ba3cf9-1fa2-4c4d-8b3b-7c433279656d" providerId="ADAL" clId="{46B8115C-AD7A-354A-BEB8-807EFE27D27E}" dt="2023-12-06T16:47:42.449" v="144" actId="1076"/>
        <pc:sldMkLst>
          <pc:docMk/>
          <pc:sldMk cId="0" sldId="277"/>
        </pc:sldMkLst>
        <pc:spChg chg="mod">
          <ac:chgData name="Yang, Liu [liuyang6]" userId="09ba3cf9-1fa2-4c4d-8b3b-7c433279656d" providerId="ADAL" clId="{46B8115C-AD7A-354A-BEB8-807EFE27D27E}" dt="2023-12-06T16:47:42.449" v="144" actId="1076"/>
          <ac:spMkLst>
            <pc:docMk/>
            <pc:sldMk cId="0" sldId="277"/>
            <ac:spMk id="2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47:55.966" v="148" actId="1076"/>
        <pc:sldMkLst>
          <pc:docMk/>
          <pc:sldMk cId="0" sldId="278"/>
        </pc:sldMkLst>
        <pc:spChg chg="mod">
          <ac:chgData name="Yang, Liu [liuyang6]" userId="09ba3cf9-1fa2-4c4d-8b3b-7c433279656d" providerId="ADAL" clId="{46B8115C-AD7A-354A-BEB8-807EFE27D27E}" dt="2023-12-06T16:47:55.966" v="148" actId="1076"/>
          <ac:spMkLst>
            <pc:docMk/>
            <pc:sldMk cId="0" sldId="278"/>
            <ac:spMk id="13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48:03.824" v="151" actId="1076"/>
        <pc:sldMkLst>
          <pc:docMk/>
          <pc:sldMk cId="0" sldId="279"/>
        </pc:sldMkLst>
        <pc:spChg chg="mod">
          <ac:chgData name="Yang, Liu [liuyang6]" userId="09ba3cf9-1fa2-4c4d-8b3b-7c433279656d" providerId="ADAL" clId="{46B8115C-AD7A-354A-BEB8-807EFE27D27E}" dt="2023-12-06T16:48:03.824" v="151" actId="1076"/>
          <ac:spMkLst>
            <pc:docMk/>
            <pc:sldMk cId="0" sldId="279"/>
            <ac:spMk id="7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48:58.772" v="164" actId="403"/>
        <pc:sldMkLst>
          <pc:docMk/>
          <pc:sldMk cId="0" sldId="280"/>
        </pc:sldMkLst>
        <pc:spChg chg="mod">
          <ac:chgData name="Yang, Liu [liuyang6]" userId="09ba3cf9-1fa2-4c4d-8b3b-7c433279656d" providerId="ADAL" clId="{46B8115C-AD7A-354A-BEB8-807EFE27D27E}" dt="2023-12-06T16:48:58.772" v="164" actId="403"/>
          <ac:spMkLst>
            <pc:docMk/>
            <pc:sldMk cId="0" sldId="280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48:42.580" v="161" actId="14100"/>
          <ac:spMkLst>
            <pc:docMk/>
            <pc:sldMk cId="0" sldId="280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48:47.731" v="162" actId="1076"/>
          <ac:spMkLst>
            <pc:docMk/>
            <pc:sldMk cId="0" sldId="280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48:15.087" v="156" actId="1076"/>
          <ac:spMkLst>
            <pc:docMk/>
            <pc:sldMk cId="0" sldId="280"/>
            <ac:spMk id="21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49:16.398" v="170" actId="1076"/>
        <pc:sldMkLst>
          <pc:docMk/>
          <pc:sldMk cId="0" sldId="281"/>
        </pc:sldMkLst>
        <pc:spChg chg="mod">
          <ac:chgData name="Yang, Liu [liuyang6]" userId="09ba3cf9-1fa2-4c4d-8b3b-7c433279656d" providerId="ADAL" clId="{46B8115C-AD7A-354A-BEB8-807EFE27D27E}" dt="2023-12-06T16:49:16.398" v="170" actId="1076"/>
          <ac:spMkLst>
            <pc:docMk/>
            <pc:sldMk cId="0" sldId="281"/>
            <ac:spMk id="7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49:26.582" v="172" actId="1076"/>
        <pc:sldMkLst>
          <pc:docMk/>
          <pc:sldMk cId="0" sldId="282"/>
        </pc:sldMkLst>
        <pc:spChg chg="mod">
          <ac:chgData name="Yang, Liu [liuyang6]" userId="09ba3cf9-1fa2-4c4d-8b3b-7c433279656d" providerId="ADAL" clId="{46B8115C-AD7A-354A-BEB8-807EFE27D27E}" dt="2023-12-06T16:49:26.582" v="172" actId="1076"/>
          <ac:spMkLst>
            <pc:docMk/>
            <pc:sldMk cId="0" sldId="282"/>
            <ac:spMk id="7" creationId="{00000000-0000-0000-0000-000000000000}"/>
          </ac:spMkLst>
        </pc:spChg>
      </pc:sldChg>
      <pc:sldChg chg="modSp mod">
        <pc:chgData name="Yang, Liu [liuyang6]" userId="09ba3cf9-1fa2-4c4d-8b3b-7c433279656d" providerId="ADAL" clId="{46B8115C-AD7A-354A-BEB8-807EFE27D27E}" dt="2023-12-06T16:49:45.189" v="178" actId="14100"/>
        <pc:sldMkLst>
          <pc:docMk/>
          <pc:sldMk cId="0" sldId="283"/>
        </pc:sldMkLst>
        <pc:spChg chg="mod">
          <ac:chgData name="Yang, Liu [liuyang6]" userId="09ba3cf9-1fa2-4c4d-8b3b-7c433279656d" providerId="ADAL" clId="{46B8115C-AD7A-354A-BEB8-807EFE27D27E}" dt="2023-12-06T16:49:34.174" v="174" actId="14100"/>
          <ac:spMkLst>
            <pc:docMk/>
            <pc:sldMk cId="0" sldId="283"/>
            <ac:spMk id="23" creationId="{00000000-0000-0000-0000-000000000000}"/>
          </ac:spMkLst>
        </pc:spChg>
        <pc:spChg chg="mod">
          <ac:chgData name="Yang, Liu [liuyang6]" userId="09ba3cf9-1fa2-4c4d-8b3b-7c433279656d" providerId="ADAL" clId="{46B8115C-AD7A-354A-BEB8-807EFE27D27E}" dt="2023-12-06T16:49:45.189" v="178" actId="14100"/>
          <ac:spMkLst>
            <pc:docMk/>
            <pc:sldMk cId="0" sldId="283"/>
            <ac:spMk id="24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27300" y="466137"/>
            <a:ext cx="9195435" cy="1435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231F2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4E9C57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231F2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4E9C57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4E9C57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4E9C57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77484" y="124267"/>
            <a:ext cx="4814518" cy="743573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96192" y="1145451"/>
            <a:ext cx="1099616" cy="1099629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4796191" y="1145463"/>
            <a:ext cx="1099820" cy="1099820"/>
          </a:xfrm>
          <a:custGeom>
            <a:avLst/>
            <a:gdLst/>
            <a:ahLst/>
            <a:cxnLst/>
            <a:rect l="l" t="t" r="r" b="b"/>
            <a:pathLst>
              <a:path w="1099820" h="1099820">
                <a:moveTo>
                  <a:pt x="549808" y="1099616"/>
                </a:moveTo>
                <a:lnTo>
                  <a:pt x="597248" y="1097598"/>
                </a:lnTo>
                <a:lnTo>
                  <a:pt x="643568" y="1091654"/>
                </a:lnTo>
                <a:lnTo>
                  <a:pt x="688602" y="1081948"/>
                </a:lnTo>
                <a:lnTo>
                  <a:pt x="732185" y="1068646"/>
                </a:lnTo>
                <a:lnTo>
                  <a:pt x="774152" y="1051913"/>
                </a:lnTo>
                <a:lnTo>
                  <a:pt x="814338" y="1031914"/>
                </a:lnTo>
                <a:lnTo>
                  <a:pt x="852579" y="1008813"/>
                </a:lnTo>
                <a:lnTo>
                  <a:pt x="888708" y="982777"/>
                </a:lnTo>
                <a:lnTo>
                  <a:pt x="922562" y="953970"/>
                </a:lnTo>
                <a:lnTo>
                  <a:pt x="953974" y="922557"/>
                </a:lnTo>
                <a:lnTo>
                  <a:pt x="982781" y="888703"/>
                </a:lnTo>
                <a:lnTo>
                  <a:pt x="1008817" y="852573"/>
                </a:lnTo>
                <a:lnTo>
                  <a:pt x="1031916" y="814333"/>
                </a:lnTo>
                <a:lnTo>
                  <a:pt x="1051915" y="774147"/>
                </a:lnTo>
                <a:lnTo>
                  <a:pt x="1068647" y="732180"/>
                </a:lnTo>
                <a:lnTo>
                  <a:pt x="1081949" y="688598"/>
                </a:lnTo>
                <a:lnTo>
                  <a:pt x="1091654" y="643565"/>
                </a:lnTo>
                <a:lnTo>
                  <a:pt x="1097598" y="597247"/>
                </a:lnTo>
                <a:lnTo>
                  <a:pt x="1099616" y="549808"/>
                </a:lnTo>
                <a:lnTo>
                  <a:pt x="1097598" y="502367"/>
                </a:lnTo>
                <a:lnTo>
                  <a:pt x="1091654" y="456048"/>
                </a:lnTo>
                <a:lnTo>
                  <a:pt x="1081949" y="411014"/>
                </a:lnTo>
                <a:lnTo>
                  <a:pt x="1068647" y="367431"/>
                </a:lnTo>
                <a:lnTo>
                  <a:pt x="1051915" y="325464"/>
                </a:lnTo>
                <a:lnTo>
                  <a:pt x="1031916" y="285277"/>
                </a:lnTo>
                <a:lnTo>
                  <a:pt x="1008817" y="247037"/>
                </a:lnTo>
                <a:lnTo>
                  <a:pt x="982781" y="210908"/>
                </a:lnTo>
                <a:lnTo>
                  <a:pt x="953974" y="177054"/>
                </a:lnTo>
                <a:lnTo>
                  <a:pt x="922562" y="145641"/>
                </a:lnTo>
                <a:lnTo>
                  <a:pt x="888708" y="116835"/>
                </a:lnTo>
                <a:lnTo>
                  <a:pt x="852579" y="90799"/>
                </a:lnTo>
                <a:lnTo>
                  <a:pt x="814338" y="67700"/>
                </a:lnTo>
                <a:lnTo>
                  <a:pt x="774152" y="47701"/>
                </a:lnTo>
                <a:lnTo>
                  <a:pt x="732185" y="30969"/>
                </a:lnTo>
                <a:lnTo>
                  <a:pt x="688602" y="17667"/>
                </a:lnTo>
                <a:lnTo>
                  <a:pt x="643568" y="7962"/>
                </a:lnTo>
                <a:lnTo>
                  <a:pt x="597248" y="2018"/>
                </a:lnTo>
                <a:lnTo>
                  <a:pt x="549808" y="0"/>
                </a:lnTo>
                <a:lnTo>
                  <a:pt x="502367" y="2018"/>
                </a:lnTo>
                <a:lnTo>
                  <a:pt x="456048" y="7962"/>
                </a:lnTo>
                <a:lnTo>
                  <a:pt x="411014" y="17667"/>
                </a:lnTo>
                <a:lnTo>
                  <a:pt x="367431" y="30969"/>
                </a:lnTo>
                <a:lnTo>
                  <a:pt x="325464" y="47701"/>
                </a:lnTo>
                <a:lnTo>
                  <a:pt x="285277" y="67700"/>
                </a:lnTo>
                <a:lnTo>
                  <a:pt x="247037" y="90799"/>
                </a:lnTo>
                <a:lnTo>
                  <a:pt x="210908" y="116835"/>
                </a:lnTo>
                <a:lnTo>
                  <a:pt x="177054" y="145641"/>
                </a:lnTo>
                <a:lnTo>
                  <a:pt x="145641" y="177054"/>
                </a:lnTo>
                <a:lnTo>
                  <a:pt x="116835" y="210908"/>
                </a:lnTo>
                <a:lnTo>
                  <a:pt x="90799" y="247037"/>
                </a:lnTo>
                <a:lnTo>
                  <a:pt x="67700" y="285277"/>
                </a:lnTo>
                <a:lnTo>
                  <a:pt x="47701" y="325464"/>
                </a:lnTo>
                <a:lnTo>
                  <a:pt x="30969" y="367431"/>
                </a:lnTo>
                <a:lnTo>
                  <a:pt x="17667" y="411014"/>
                </a:lnTo>
                <a:lnTo>
                  <a:pt x="7962" y="456048"/>
                </a:lnTo>
                <a:lnTo>
                  <a:pt x="2018" y="502367"/>
                </a:lnTo>
                <a:lnTo>
                  <a:pt x="0" y="549808"/>
                </a:lnTo>
                <a:lnTo>
                  <a:pt x="2018" y="597247"/>
                </a:lnTo>
                <a:lnTo>
                  <a:pt x="7962" y="643565"/>
                </a:lnTo>
                <a:lnTo>
                  <a:pt x="17667" y="688598"/>
                </a:lnTo>
                <a:lnTo>
                  <a:pt x="30969" y="732180"/>
                </a:lnTo>
                <a:lnTo>
                  <a:pt x="47701" y="774147"/>
                </a:lnTo>
                <a:lnTo>
                  <a:pt x="67700" y="814333"/>
                </a:lnTo>
                <a:lnTo>
                  <a:pt x="90799" y="852573"/>
                </a:lnTo>
                <a:lnTo>
                  <a:pt x="116835" y="888703"/>
                </a:lnTo>
                <a:lnTo>
                  <a:pt x="145641" y="922557"/>
                </a:lnTo>
                <a:lnTo>
                  <a:pt x="177054" y="953970"/>
                </a:lnTo>
                <a:lnTo>
                  <a:pt x="210908" y="982777"/>
                </a:lnTo>
                <a:lnTo>
                  <a:pt x="247037" y="1008813"/>
                </a:lnTo>
                <a:lnTo>
                  <a:pt x="285277" y="1031914"/>
                </a:lnTo>
                <a:lnTo>
                  <a:pt x="325464" y="1051913"/>
                </a:lnTo>
                <a:lnTo>
                  <a:pt x="367431" y="1068646"/>
                </a:lnTo>
                <a:lnTo>
                  <a:pt x="411014" y="1081948"/>
                </a:lnTo>
                <a:lnTo>
                  <a:pt x="456048" y="1091654"/>
                </a:lnTo>
                <a:lnTo>
                  <a:pt x="502367" y="1097598"/>
                </a:lnTo>
                <a:lnTo>
                  <a:pt x="549808" y="1099616"/>
                </a:lnTo>
                <a:close/>
              </a:path>
            </a:pathLst>
          </a:custGeom>
          <a:ln w="27851">
            <a:solidFill>
              <a:srgbClr val="4E9C5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4E9C57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9099" y="498852"/>
            <a:ext cx="6686550" cy="990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92246" y="2548730"/>
            <a:ext cx="4670425" cy="1955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231F2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857949" y="7005410"/>
            <a:ext cx="3515360" cy="240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00" b="0" i="0">
                <a:solidFill>
                  <a:srgbClr val="4E9C57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jp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8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5.png"/><Relationship Id="rId7" Type="http://schemas.openxmlformats.org/officeDocument/2006/relationships/image" Target="../media/image1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7.png"/><Relationship Id="rId7" Type="http://schemas.openxmlformats.org/officeDocument/2006/relationships/image" Target="../media/image14.png"/><Relationship Id="rId12" Type="http://schemas.openxmlformats.org/officeDocument/2006/relationships/image" Target="../media/image1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17.png"/><Relationship Id="rId5" Type="http://schemas.openxmlformats.org/officeDocument/2006/relationships/image" Target="../media/image39.png"/><Relationship Id="rId10" Type="http://schemas.openxmlformats.org/officeDocument/2006/relationships/image" Target="../media/image20.png"/><Relationship Id="rId4" Type="http://schemas.openxmlformats.org/officeDocument/2006/relationships/image" Target="../media/image38.png"/><Relationship Id="rId9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3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44.png"/><Relationship Id="rId7" Type="http://schemas.openxmlformats.org/officeDocument/2006/relationships/image" Target="../media/image1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17.png"/><Relationship Id="rId5" Type="http://schemas.openxmlformats.org/officeDocument/2006/relationships/image" Target="../media/image47.png"/><Relationship Id="rId10" Type="http://schemas.openxmlformats.org/officeDocument/2006/relationships/image" Target="../media/image41.png"/><Relationship Id="rId4" Type="http://schemas.openxmlformats.org/officeDocument/2006/relationships/image" Target="../media/image46.png"/><Relationship Id="rId9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50.png"/><Relationship Id="rId7" Type="http://schemas.openxmlformats.org/officeDocument/2006/relationships/image" Target="../media/image1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2.png"/><Relationship Id="rId7" Type="http://schemas.openxmlformats.org/officeDocument/2006/relationships/image" Target="../media/image1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mailto:rmakuluni@mlw.mw" TargetMode="External"/><Relationship Id="rId13" Type="http://schemas.openxmlformats.org/officeDocument/2006/relationships/image" Target="../media/image62.png"/><Relationship Id="rId18" Type="http://schemas.openxmlformats.org/officeDocument/2006/relationships/image" Target="../media/image67.png"/><Relationship Id="rId26" Type="http://schemas.openxmlformats.org/officeDocument/2006/relationships/image" Target="../media/image75.jpg"/><Relationship Id="rId3" Type="http://schemas.openxmlformats.org/officeDocument/2006/relationships/image" Target="../media/image54.png"/><Relationship Id="rId21" Type="http://schemas.openxmlformats.org/officeDocument/2006/relationships/image" Target="../media/image70.png"/><Relationship Id="rId7" Type="http://schemas.openxmlformats.org/officeDocument/2006/relationships/image" Target="../media/image58.png"/><Relationship Id="rId12" Type="http://schemas.openxmlformats.org/officeDocument/2006/relationships/image" Target="../media/image61.jpg"/><Relationship Id="rId17" Type="http://schemas.openxmlformats.org/officeDocument/2006/relationships/image" Target="../media/image66.jpg"/><Relationship Id="rId25" Type="http://schemas.openxmlformats.org/officeDocument/2006/relationships/image" Target="../media/image74.png"/><Relationship Id="rId2" Type="http://schemas.openxmlformats.org/officeDocument/2006/relationships/image" Target="../media/image53.png"/><Relationship Id="rId16" Type="http://schemas.openxmlformats.org/officeDocument/2006/relationships/image" Target="../media/image65.jpg"/><Relationship Id="rId20" Type="http://schemas.openxmlformats.org/officeDocument/2006/relationships/image" Target="../media/image6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60.jpg"/><Relationship Id="rId24" Type="http://schemas.openxmlformats.org/officeDocument/2006/relationships/image" Target="../media/image73.png"/><Relationship Id="rId5" Type="http://schemas.openxmlformats.org/officeDocument/2006/relationships/image" Target="../media/image56.png"/><Relationship Id="rId15" Type="http://schemas.openxmlformats.org/officeDocument/2006/relationships/image" Target="../media/image64.png"/><Relationship Id="rId23" Type="http://schemas.openxmlformats.org/officeDocument/2006/relationships/image" Target="../media/image72.png"/><Relationship Id="rId28" Type="http://schemas.openxmlformats.org/officeDocument/2006/relationships/image" Target="../media/image77.png"/><Relationship Id="rId10" Type="http://schemas.openxmlformats.org/officeDocument/2006/relationships/image" Target="../media/image59.jpg"/><Relationship Id="rId19" Type="http://schemas.openxmlformats.org/officeDocument/2006/relationships/image" Target="../media/image68.jpg"/><Relationship Id="rId4" Type="http://schemas.openxmlformats.org/officeDocument/2006/relationships/image" Target="../media/image55.png"/><Relationship Id="rId9" Type="http://schemas.openxmlformats.org/officeDocument/2006/relationships/hyperlink" Target="mailto:POkwaro@idi.co.ug" TargetMode="External"/><Relationship Id="rId14" Type="http://schemas.openxmlformats.org/officeDocument/2006/relationships/image" Target="../media/image63.png"/><Relationship Id="rId22" Type="http://schemas.openxmlformats.org/officeDocument/2006/relationships/image" Target="../media/image71.jpg"/><Relationship Id="rId27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2.png"/><Relationship Id="rId7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72222" y="4230010"/>
            <a:ext cx="4251960" cy="1485022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2800" b="1" spc="114" dirty="0">
                <a:solidFill>
                  <a:srgbClr val="231F20"/>
                </a:solidFill>
                <a:latin typeface="Calibri"/>
                <a:cs typeface="Calibri"/>
              </a:rPr>
              <a:t>Module</a:t>
            </a:r>
            <a:r>
              <a:rPr sz="2800" b="1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800" b="1" spc="70" dirty="0">
                <a:solidFill>
                  <a:srgbClr val="231F20"/>
                </a:solidFill>
                <a:latin typeface="Calibri"/>
                <a:cs typeface="Calibri"/>
              </a:rPr>
              <a:t>2b:</a:t>
            </a:r>
            <a:endParaRPr sz="2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800" b="1" spc="120" dirty="0">
                <a:solidFill>
                  <a:srgbClr val="231F20"/>
                </a:solidFill>
                <a:latin typeface="Calibri"/>
                <a:cs typeface="Calibri"/>
              </a:rPr>
              <a:t>Treat</a:t>
            </a:r>
            <a:r>
              <a:rPr sz="2800" b="1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800" b="1" spc="130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r>
              <a:rPr sz="2800" b="1" spc="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800" b="1" spc="145" dirty="0">
                <a:solidFill>
                  <a:srgbClr val="231F20"/>
                </a:solidFill>
                <a:latin typeface="Calibri"/>
                <a:cs typeface="Calibri"/>
              </a:rPr>
              <a:t>using</a:t>
            </a:r>
            <a:r>
              <a:rPr sz="2800" b="1" spc="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800" b="1" spc="185" dirty="0">
                <a:solidFill>
                  <a:srgbClr val="231F20"/>
                </a:solidFill>
                <a:latin typeface="Calibri"/>
                <a:cs typeface="Calibri"/>
              </a:rPr>
              <a:t>best</a:t>
            </a:r>
            <a:r>
              <a:rPr sz="2800" b="1" spc="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800" b="1" spc="180" dirty="0">
                <a:solidFill>
                  <a:srgbClr val="231F20"/>
                </a:solidFill>
                <a:latin typeface="Calibri"/>
                <a:cs typeface="Calibri"/>
              </a:rPr>
              <a:t>practice</a:t>
            </a:r>
            <a:endParaRPr sz="2800" dirty="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20053" y="12"/>
            <a:ext cx="4471949" cy="7559992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540004" y="4597533"/>
            <a:ext cx="756285" cy="756285"/>
            <a:chOff x="540004" y="4597533"/>
            <a:chExt cx="756285" cy="75628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6983" y="4614532"/>
              <a:ext cx="722033" cy="71597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56990" y="4614519"/>
              <a:ext cx="722630" cy="722630"/>
            </a:xfrm>
            <a:custGeom>
              <a:avLst/>
              <a:gdLst/>
              <a:ahLst/>
              <a:cxnLst/>
              <a:rect l="l" t="t" r="r" b="b"/>
              <a:pathLst>
                <a:path w="722630" h="722629">
                  <a:moveTo>
                    <a:pt x="361010" y="722033"/>
                  </a:moveTo>
                  <a:lnTo>
                    <a:pt x="409996" y="718737"/>
                  </a:lnTo>
                  <a:lnTo>
                    <a:pt x="456979" y="709137"/>
                  </a:lnTo>
                  <a:lnTo>
                    <a:pt x="501530" y="693662"/>
                  </a:lnTo>
                  <a:lnTo>
                    <a:pt x="543217" y="672743"/>
                  </a:lnTo>
                  <a:lnTo>
                    <a:pt x="581611" y="646811"/>
                  </a:lnTo>
                  <a:lnTo>
                    <a:pt x="616281" y="616294"/>
                  </a:lnTo>
                  <a:lnTo>
                    <a:pt x="646798" y="581624"/>
                  </a:lnTo>
                  <a:lnTo>
                    <a:pt x="672731" y="543230"/>
                  </a:lnTo>
                  <a:lnTo>
                    <a:pt x="693649" y="501543"/>
                  </a:lnTo>
                  <a:lnTo>
                    <a:pt x="709124" y="456992"/>
                  </a:lnTo>
                  <a:lnTo>
                    <a:pt x="718724" y="410009"/>
                  </a:lnTo>
                  <a:lnTo>
                    <a:pt x="722020" y="361022"/>
                  </a:lnTo>
                  <a:lnTo>
                    <a:pt x="718724" y="312033"/>
                  </a:lnTo>
                  <a:lnTo>
                    <a:pt x="709124" y="265047"/>
                  </a:lnTo>
                  <a:lnTo>
                    <a:pt x="693649" y="220495"/>
                  </a:lnTo>
                  <a:lnTo>
                    <a:pt x="672731" y="178806"/>
                  </a:lnTo>
                  <a:lnTo>
                    <a:pt x="646798" y="140411"/>
                  </a:lnTo>
                  <a:lnTo>
                    <a:pt x="616281" y="105740"/>
                  </a:lnTo>
                  <a:lnTo>
                    <a:pt x="581611" y="75222"/>
                  </a:lnTo>
                  <a:lnTo>
                    <a:pt x="543217" y="49289"/>
                  </a:lnTo>
                  <a:lnTo>
                    <a:pt x="501530" y="28370"/>
                  </a:lnTo>
                  <a:lnTo>
                    <a:pt x="456979" y="12895"/>
                  </a:lnTo>
                  <a:lnTo>
                    <a:pt x="409996" y="3295"/>
                  </a:lnTo>
                  <a:lnTo>
                    <a:pt x="361010" y="0"/>
                  </a:lnTo>
                  <a:lnTo>
                    <a:pt x="312023" y="3295"/>
                  </a:lnTo>
                  <a:lnTo>
                    <a:pt x="265040" y="12895"/>
                  </a:lnTo>
                  <a:lnTo>
                    <a:pt x="220490" y="28370"/>
                  </a:lnTo>
                  <a:lnTo>
                    <a:pt x="178802" y="49289"/>
                  </a:lnTo>
                  <a:lnTo>
                    <a:pt x="140408" y="75222"/>
                  </a:lnTo>
                  <a:lnTo>
                    <a:pt x="105738" y="105740"/>
                  </a:lnTo>
                  <a:lnTo>
                    <a:pt x="75221" y="140411"/>
                  </a:lnTo>
                  <a:lnTo>
                    <a:pt x="49289" y="178806"/>
                  </a:lnTo>
                  <a:lnTo>
                    <a:pt x="28370" y="220495"/>
                  </a:lnTo>
                  <a:lnTo>
                    <a:pt x="12895" y="265047"/>
                  </a:lnTo>
                  <a:lnTo>
                    <a:pt x="3295" y="312033"/>
                  </a:lnTo>
                  <a:lnTo>
                    <a:pt x="0" y="361022"/>
                  </a:lnTo>
                  <a:lnTo>
                    <a:pt x="3295" y="410009"/>
                  </a:lnTo>
                  <a:lnTo>
                    <a:pt x="12895" y="456992"/>
                  </a:lnTo>
                  <a:lnTo>
                    <a:pt x="28370" y="501543"/>
                  </a:lnTo>
                  <a:lnTo>
                    <a:pt x="49289" y="543230"/>
                  </a:lnTo>
                  <a:lnTo>
                    <a:pt x="75221" y="581624"/>
                  </a:lnTo>
                  <a:lnTo>
                    <a:pt x="105738" y="616294"/>
                  </a:lnTo>
                  <a:lnTo>
                    <a:pt x="140408" y="646811"/>
                  </a:lnTo>
                  <a:lnTo>
                    <a:pt x="178802" y="672743"/>
                  </a:lnTo>
                  <a:lnTo>
                    <a:pt x="220490" y="693662"/>
                  </a:lnTo>
                  <a:lnTo>
                    <a:pt x="265040" y="709137"/>
                  </a:lnTo>
                  <a:lnTo>
                    <a:pt x="312023" y="718737"/>
                  </a:lnTo>
                  <a:lnTo>
                    <a:pt x="361010" y="722033"/>
                  </a:lnTo>
                  <a:close/>
                </a:path>
              </a:pathLst>
            </a:custGeom>
            <a:ln w="33972">
              <a:solidFill>
                <a:srgbClr val="4E9C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29165" y="1639401"/>
            <a:ext cx="3570604" cy="2082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550"/>
              </a:lnSpc>
              <a:spcBef>
                <a:spcPts val="100"/>
              </a:spcBef>
            </a:pPr>
            <a:r>
              <a:rPr sz="5000" spc="405" dirty="0">
                <a:solidFill>
                  <a:srgbClr val="C13339"/>
                </a:solidFill>
              </a:rPr>
              <a:t>The</a:t>
            </a:r>
            <a:endParaRPr sz="5000" dirty="0"/>
          </a:p>
          <a:p>
            <a:pPr marL="12700" marR="5080">
              <a:lnSpc>
                <a:spcPts val="5100"/>
              </a:lnSpc>
              <a:spcBef>
                <a:spcPts val="470"/>
              </a:spcBef>
            </a:pPr>
            <a:r>
              <a:rPr sz="5000" spc="360" dirty="0">
                <a:solidFill>
                  <a:srgbClr val="202C74"/>
                </a:solidFill>
              </a:rPr>
              <a:t>APT-</a:t>
            </a:r>
            <a:r>
              <a:rPr sz="5000" spc="585" dirty="0">
                <a:solidFill>
                  <a:srgbClr val="202C74"/>
                </a:solidFill>
              </a:rPr>
              <a:t>Sepsis </a:t>
            </a:r>
            <a:r>
              <a:rPr sz="5000" spc="370" dirty="0">
                <a:solidFill>
                  <a:srgbClr val="1D87BB"/>
                </a:solidFill>
              </a:rPr>
              <a:t>Programme</a:t>
            </a:r>
            <a:endParaRPr sz="5000" dirty="0"/>
          </a:p>
        </p:txBody>
      </p:sp>
      <p:sp>
        <p:nvSpPr>
          <p:cNvPr id="8" name="object 8"/>
          <p:cNvSpPr/>
          <p:nvPr/>
        </p:nvSpPr>
        <p:spPr>
          <a:xfrm>
            <a:off x="541865" y="3990138"/>
            <a:ext cx="555625" cy="0"/>
          </a:xfrm>
          <a:custGeom>
            <a:avLst/>
            <a:gdLst/>
            <a:ahLst/>
            <a:cxnLst/>
            <a:rect l="l" t="t" r="r" b="b"/>
            <a:pathLst>
              <a:path w="555625">
                <a:moveTo>
                  <a:pt x="0" y="0"/>
                </a:moveTo>
                <a:lnTo>
                  <a:pt x="555002" y="0"/>
                </a:lnTo>
              </a:path>
            </a:pathLst>
          </a:custGeom>
          <a:ln w="38100">
            <a:solidFill>
              <a:srgbClr val="C133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" name="object 9"/>
          <p:cNvGrpSpPr/>
          <p:nvPr/>
        </p:nvGrpSpPr>
        <p:grpSpPr>
          <a:xfrm>
            <a:off x="588119" y="655687"/>
            <a:ext cx="2053589" cy="678815"/>
            <a:chOff x="588119" y="655687"/>
            <a:chExt cx="2053589" cy="67881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82467" y="978018"/>
              <a:ext cx="103454" cy="19230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18688" y="978020"/>
              <a:ext cx="129120" cy="19229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71636" y="977298"/>
              <a:ext cx="116700" cy="193014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2420376" y="978018"/>
              <a:ext cx="33655" cy="192405"/>
            </a:xfrm>
            <a:custGeom>
              <a:avLst/>
              <a:gdLst/>
              <a:ahLst/>
              <a:cxnLst/>
              <a:rect l="l" t="t" r="r" b="b"/>
              <a:pathLst>
                <a:path w="33655" h="192405">
                  <a:moveTo>
                    <a:pt x="21272" y="0"/>
                  </a:moveTo>
                  <a:lnTo>
                    <a:pt x="16840" y="0"/>
                  </a:lnTo>
                  <a:lnTo>
                    <a:pt x="12052" y="0"/>
                  </a:lnTo>
                  <a:lnTo>
                    <a:pt x="8153" y="1638"/>
                  </a:lnTo>
                  <a:lnTo>
                    <a:pt x="1638" y="8204"/>
                  </a:lnTo>
                  <a:lnTo>
                    <a:pt x="0" y="12230"/>
                  </a:lnTo>
                  <a:lnTo>
                    <a:pt x="0" y="180174"/>
                  </a:lnTo>
                  <a:lnTo>
                    <a:pt x="1650" y="184162"/>
                  </a:lnTo>
                  <a:lnTo>
                    <a:pt x="8127" y="190614"/>
                  </a:lnTo>
                  <a:lnTo>
                    <a:pt x="12026" y="192303"/>
                  </a:lnTo>
                  <a:lnTo>
                    <a:pt x="21297" y="192303"/>
                  </a:lnTo>
                  <a:lnTo>
                    <a:pt x="25196" y="190614"/>
                  </a:lnTo>
                  <a:lnTo>
                    <a:pt x="31673" y="184162"/>
                  </a:lnTo>
                  <a:lnTo>
                    <a:pt x="33324" y="180162"/>
                  </a:lnTo>
                  <a:lnTo>
                    <a:pt x="33324" y="12230"/>
                  </a:lnTo>
                  <a:lnTo>
                    <a:pt x="31686" y="8216"/>
                  </a:lnTo>
                  <a:lnTo>
                    <a:pt x="25171" y="1638"/>
                  </a:lnTo>
                  <a:lnTo>
                    <a:pt x="21272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85735" y="977298"/>
              <a:ext cx="116700" cy="19301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70360" y="917314"/>
              <a:ext cx="166471" cy="251256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372222" y="916355"/>
              <a:ext cx="582295" cy="252729"/>
            </a:xfrm>
            <a:custGeom>
              <a:avLst/>
              <a:gdLst/>
              <a:ahLst/>
              <a:cxnLst/>
              <a:rect l="l" t="t" r="r" b="b"/>
              <a:pathLst>
                <a:path w="582294" h="252730">
                  <a:moveTo>
                    <a:pt x="170815" y="86385"/>
                  </a:moveTo>
                  <a:lnTo>
                    <a:pt x="169240" y="69329"/>
                  </a:lnTo>
                  <a:lnTo>
                    <a:pt x="164541" y="53568"/>
                  </a:lnTo>
                  <a:lnTo>
                    <a:pt x="157302" y="40220"/>
                  </a:lnTo>
                  <a:lnTo>
                    <a:pt x="156692" y="39090"/>
                  </a:lnTo>
                  <a:lnTo>
                    <a:pt x="145719" y="25908"/>
                  </a:lnTo>
                  <a:lnTo>
                    <a:pt x="132600" y="14998"/>
                  </a:lnTo>
                  <a:lnTo>
                    <a:pt x="131406" y="14363"/>
                  </a:lnTo>
                  <a:lnTo>
                    <a:pt x="131406" y="86385"/>
                  </a:lnTo>
                  <a:lnTo>
                    <a:pt x="130568" y="95592"/>
                  </a:lnTo>
                  <a:lnTo>
                    <a:pt x="103136" y="129006"/>
                  </a:lnTo>
                  <a:lnTo>
                    <a:pt x="85407" y="132384"/>
                  </a:lnTo>
                  <a:lnTo>
                    <a:pt x="39408" y="132384"/>
                  </a:lnTo>
                  <a:lnTo>
                    <a:pt x="39408" y="86385"/>
                  </a:lnTo>
                  <a:lnTo>
                    <a:pt x="40233" y="77165"/>
                  </a:lnTo>
                  <a:lnTo>
                    <a:pt x="67665" y="43599"/>
                  </a:lnTo>
                  <a:lnTo>
                    <a:pt x="85407" y="40220"/>
                  </a:lnTo>
                  <a:lnTo>
                    <a:pt x="94627" y="41059"/>
                  </a:lnTo>
                  <a:lnTo>
                    <a:pt x="128066" y="68643"/>
                  </a:lnTo>
                  <a:lnTo>
                    <a:pt x="131406" y="86385"/>
                  </a:lnTo>
                  <a:lnTo>
                    <a:pt x="131406" y="14363"/>
                  </a:lnTo>
                  <a:lnTo>
                    <a:pt x="118173" y="7200"/>
                  </a:lnTo>
                  <a:lnTo>
                    <a:pt x="102438" y="2527"/>
                  </a:lnTo>
                  <a:lnTo>
                    <a:pt x="85407" y="965"/>
                  </a:lnTo>
                  <a:lnTo>
                    <a:pt x="68427" y="2527"/>
                  </a:lnTo>
                  <a:lnTo>
                    <a:pt x="25095" y="25908"/>
                  </a:lnTo>
                  <a:lnTo>
                    <a:pt x="1562" y="69329"/>
                  </a:lnTo>
                  <a:lnTo>
                    <a:pt x="0" y="86385"/>
                  </a:lnTo>
                  <a:lnTo>
                    <a:pt x="0" y="238226"/>
                  </a:lnTo>
                  <a:lnTo>
                    <a:pt x="1930" y="242785"/>
                  </a:lnTo>
                  <a:lnTo>
                    <a:pt x="5791" y="246430"/>
                  </a:lnTo>
                  <a:lnTo>
                    <a:pt x="9652" y="250291"/>
                  </a:lnTo>
                  <a:lnTo>
                    <a:pt x="14198" y="252222"/>
                  </a:lnTo>
                  <a:lnTo>
                    <a:pt x="25196" y="252222"/>
                  </a:lnTo>
                  <a:lnTo>
                    <a:pt x="29756" y="250291"/>
                  </a:lnTo>
                  <a:lnTo>
                    <a:pt x="33616" y="246430"/>
                  </a:lnTo>
                  <a:lnTo>
                    <a:pt x="37477" y="242785"/>
                  </a:lnTo>
                  <a:lnTo>
                    <a:pt x="39408" y="238226"/>
                  </a:lnTo>
                  <a:lnTo>
                    <a:pt x="39408" y="171792"/>
                  </a:lnTo>
                  <a:lnTo>
                    <a:pt x="85407" y="171792"/>
                  </a:lnTo>
                  <a:lnTo>
                    <a:pt x="132600" y="157670"/>
                  </a:lnTo>
                  <a:lnTo>
                    <a:pt x="164541" y="119075"/>
                  </a:lnTo>
                  <a:lnTo>
                    <a:pt x="169240" y="103365"/>
                  </a:lnTo>
                  <a:lnTo>
                    <a:pt x="170815" y="86385"/>
                  </a:lnTo>
                  <a:close/>
                </a:path>
                <a:path w="582294" h="252730">
                  <a:moveTo>
                    <a:pt x="345173" y="15062"/>
                  </a:moveTo>
                  <a:lnTo>
                    <a:pt x="343242" y="10452"/>
                  </a:lnTo>
                  <a:lnTo>
                    <a:pt x="335635" y="2844"/>
                  </a:lnTo>
                  <a:lnTo>
                    <a:pt x="331063" y="965"/>
                  </a:lnTo>
                  <a:lnTo>
                    <a:pt x="202717" y="965"/>
                  </a:lnTo>
                  <a:lnTo>
                    <a:pt x="198158" y="2844"/>
                  </a:lnTo>
                  <a:lnTo>
                    <a:pt x="190436" y="10452"/>
                  </a:lnTo>
                  <a:lnTo>
                    <a:pt x="188506" y="15062"/>
                  </a:lnTo>
                  <a:lnTo>
                    <a:pt x="188506" y="26111"/>
                  </a:lnTo>
                  <a:lnTo>
                    <a:pt x="190436" y="30721"/>
                  </a:lnTo>
                  <a:lnTo>
                    <a:pt x="198158" y="38341"/>
                  </a:lnTo>
                  <a:lnTo>
                    <a:pt x="202717" y="40208"/>
                  </a:lnTo>
                  <a:lnTo>
                    <a:pt x="247218" y="40208"/>
                  </a:lnTo>
                  <a:lnTo>
                    <a:pt x="247218" y="238112"/>
                  </a:lnTo>
                  <a:lnTo>
                    <a:pt x="249097" y="242671"/>
                  </a:lnTo>
                  <a:lnTo>
                    <a:pt x="256705" y="250278"/>
                  </a:lnTo>
                  <a:lnTo>
                    <a:pt x="261315" y="252209"/>
                  </a:lnTo>
                  <a:lnTo>
                    <a:pt x="272364" y="252209"/>
                  </a:lnTo>
                  <a:lnTo>
                    <a:pt x="276974" y="250278"/>
                  </a:lnTo>
                  <a:lnTo>
                    <a:pt x="284594" y="242671"/>
                  </a:lnTo>
                  <a:lnTo>
                    <a:pt x="286473" y="238112"/>
                  </a:lnTo>
                  <a:lnTo>
                    <a:pt x="286473" y="40208"/>
                  </a:lnTo>
                  <a:lnTo>
                    <a:pt x="331063" y="40208"/>
                  </a:lnTo>
                  <a:lnTo>
                    <a:pt x="335635" y="38341"/>
                  </a:lnTo>
                  <a:lnTo>
                    <a:pt x="339382" y="34582"/>
                  </a:lnTo>
                  <a:lnTo>
                    <a:pt x="343242" y="30721"/>
                  </a:lnTo>
                  <a:lnTo>
                    <a:pt x="345173" y="26111"/>
                  </a:lnTo>
                  <a:lnTo>
                    <a:pt x="345173" y="15062"/>
                  </a:lnTo>
                  <a:close/>
                </a:path>
                <a:path w="582294" h="252730">
                  <a:moveTo>
                    <a:pt x="412254" y="121069"/>
                  </a:moveTo>
                  <a:lnTo>
                    <a:pt x="410324" y="116459"/>
                  </a:lnTo>
                  <a:lnTo>
                    <a:pt x="402602" y="108737"/>
                  </a:lnTo>
                  <a:lnTo>
                    <a:pt x="397979" y="106807"/>
                  </a:lnTo>
                  <a:lnTo>
                    <a:pt x="392633" y="106807"/>
                  </a:lnTo>
                  <a:lnTo>
                    <a:pt x="337058" y="106807"/>
                  </a:lnTo>
                  <a:lnTo>
                    <a:pt x="332486" y="108737"/>
                  </a:lnTo>
                  <a:lnTo>
                    <a:pt x="324993" y="116459"/>
                  </a:lnTo>
                  <a:lnTo>
                    <a:pt x="323062" y="121069"/>
                  </a:lnTo>
                  <a:lnTo>
                    <a:pt x="323062" y="132219"/>
                  </a:lnTo>
                  <a:lnTo>
                    <a:pt x="324993" y="136779"/>
                  </a:lnTo>
                  <a:lnTo>
                    <a:pt x="328853" y="140423"/>
                  </a:lnTo>
                  <a:lnTo>
                    <a:pt x="332486" y="144284"/>
                  </a:lnTo>
                  <a:lnTo>
                    <a:pt x="337058" y="146215"/>
                  </a:lnTo>
                  <a:lnTo>
                    <a:pt x="397979" y="146215"/>
                  </a:lnTo>
                  <a:lnTo>
                    <a:pt x="402602" y="144284"/>
                  </a:lnTo>
                  <a:lnTo>
                    <a:pt x="410324" y="136779"/>
                  </a:lnTo>
                  <a:lnTo>
                    <a:pt x="412254" y="132219"/>
                  </a:lnTo>
                  <a:lnTo>
                    <a:pt x="412254" y="121069"/>
                  </a:lnTo>
                  <a:close/>
                </a:path>
                <a:path w="582294" h="252730">
                  <a:moveTo>
                    <a:pt x="581977" y="179184"/>
                  </a:moveTo>
                  <a:lnTo>
                    <a:pt x="571296" y="140258"/>
                  </a:lnTo>
                  <a:lnTo>
                    <a:pt x="535609" y="115303"/>
                  </a:lnTo>
                  <a:lnTo>
                    <a:pt x="508292" y="106667"/>
                  </a:lnTo>
                  <a:lnTo>
                    <a:pt x="497014" y="103060"/>
                  </a:lnTo>
                  <a:lnTo>
                    <a:pt x="469061" y="73025"/>
                  </a:lnTo>
                  <a:lnTo>
                    <a:pt x="469061" y="63804"/>
                  </a:lnTo>
                  <a:lnTo>
                    <a:pt x="472287" y="55981"/>
                  </a:lnTo>
                  <a:lnTo>
                    <a:pt x="485152" y="43116"/>
                  </a:lnTo>
                  <a:lnTo>
                    <a:pt x="492963" y="39890"/>
                  </a:lnTo>
                  <a:lnTo>
                    <a:pt x="552437" y="39890"/>
                  </a:lnTo>
                  <a:lnTo>
                    <a:pt x="557047" y="37960"/>
                  </a:lnTo>
                  <a:lnTo>
                    <a:pt x="564654" y="30238"/>
                  </a:lnTo>
                  <a:lnTo>
                    <a:pt x="566534" y="25679"/>
                  </a:lnTo>
                  <a:lnTo>
                    <a:pt x="566534" y="14097"/>
                  </a:lnTo>
                  <a:lnTo>
                    <a:pt x="564654" y="9550"/>
                  </a:lnTo>
                  <a:lnTo>
                    <a:pt x="557047" y="1930"/>
                  </a:lnTo>
                  <a:lnTo>
                    <a:pt x="552437" y="0"/>
                  </a:lnTo>
                  <a:lnTo>
                    <a:pt x="503809" y="0"/>
                  </a:lnTo>
                  <a:lnTo>
                    <a:pt x="463423" y="12039"/>
                  </a:lnTo>
                  <a:lnTo>
                    <a:pt x="436130" y="45008"/>
                  </a:lnTo>
                  <a:lnTo>
                    <a:pt x="430784" y="73025"/>
                  </a:lnTo>
                  <a:lnTo>
                    <a:pt x="431965" y="86969"/>
                  </a:lnTo>
                  <a:lnTo>
                    <a:pt x="456971" y="125069"/>
                  </a:lnTo>
                  <a:lnTo>
                    <a:pt x="504190" y="144564"/>
                  </a:lnTo>
                  <a:lnTo>
                    <a:pt x="515467" y="148463"/>
                  </a:lnTo>
                  <a:lnTo>
                    <a:pt x="543699" y="179184"/>
                  </a:lnTo>
                  <a:lnTo>
                    <a:pt x="543699" y="188404"/>
                  </a:lnTo>
                  <a:lnTo>
                    <a:pt x="540486" y="196240"/>
                  </a:lnTo>
                  <a:lnTo>
                    <a:pt x="527507" y="209105"/>
                  </a:lnTo>
                  <a:lnTo>
                    <a:pt x="519684" y="212318"/>
                  </a:lnTo>
                  <a:lnTo>
                    <a:pt x="442417" y="212318"/>
                  </a:lnTo>
                  <a:lnTo>
                    <a:pt x="437857" y="214249"/>
                  </a:lnTo>
                  <a:lnTo>
                    <a:pt x="430136" y="221970"/>
                  </a:lnTo>
                  <a:lnTo>
                    <a:pt x="428205" y="226529"/>
                  </a:lnTo>
                  <a:lnTo>
                    <a:pt x="428205" y="238010"/>
                  </a:lnTo>
                  <a:lnTo>
                    <a:pt x="430136" y="242557"/>
                  </a:lnTo>
                  <a:lnTo>
                    <a:pt x="437857" y="250278"/>
                  </a:lnTo>
                  <a:lnTo>
                    <a:pt x="442417" y="252209"/>
                  </a:lnTo>
                  <a:lnTo>
                    <a:pt x="508952" y="252209"/>
                  </a:lnTo>
                  <a:lnTo>
                    <a:pt x="549186" y="240182"/>
                  </a:lnTo>
                  <a:lnTo>
                    <a:pt x="576580" y="207213"/>
                  </a:lnTo>
                  <a:lnTo>
                    <a:pt x="580631" y="193751"/>
                  </a:lnTo>
                  <a:lnTo>
                    <a:pt x="581977" y="17918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63915" y="761240"/>
              <a:ext cx="358775" cy="478155"/>
            </a:xfrm>
            <a:custGeom>
              <a:avLst/>
              <a:gdLst/>
              <a:ahLst/>
              <a:cxnLst/>
              <a:rect l="l" t="t" r="r" b="b"/>
              <a:pathLst>
                <a:path w="358775" h="478155">
                  <a:moveTo>
                    <a:pt x="8801" y="0"/>
                  </a:moveTo>
                  <a:lnTo>
                    <a:pt x="5626" y="406"/>
                  </a:lnTo>
                  <a:lnTo>
                    <a:pt x="1955" y="4927"/>
                  </a:lnTo>
                  <a:lnTo>
                    <a:pt x="2298" y="8318"/>
                  </a:lnTo>
                  <a:lnTo>
                    <a:pt x="40487" y="35204"/>
                  </a:lnTo>
                  <a:lnTo>
                    <a:pt x="93279" y="59064"/>
                  </a:lnTo>
                  <a:lnTo>
                    <a:pt x="159943" y="83045"/>
                  </a:lnTo>
                  <a:lnTo>
                    <a:pt x="172624" y="88242"/>
                  </a:lnTo>
                  <a:lnTo>
                    <a:pt x="208927" y="106908"/>
                  </a:lnTo>
                  <a:lnTo>
                    <a:pt x="251550" y="139318"/>
                  </a:lnTo>
                  <a:lnTo>
                    <a:pt x="284505" y="179844"/>
                  </a:lnTo>
                  <a:lnTo>
                    <a:pt x="304032" y="220280"/>
                  </a:lnTo>
                  <a:lnTo>
                    <a:pt x="312039" y="250723"/>
                  </a:lnTo>
                  <a:lnTo>
                    <a:pt x="312902" y="254812"/>
                  </a:lnTo>
                  <a:lnTo>
                    <a:pt x="313207" y="258952"/>
                  </a:lnTo>
                  <a:lnTo>
                    <a:pt x="313791" y="263042"/>
                  </a:lnTo>
                  <a:lnTo>
                    <a:pt x="314464" y="272287"/>
                  </a:lnTo>
                  <a:lnTo>
                    <a:pt x="310007" y="315747"/>
                  </a:lnTo>
                  <a:lnTo>
                    <a:pt x="288036" y="365277"/>
                  </a:lnTo>
                  <a:lnTo>
                    <a:pt x="261289" y="398518"/>
                  </a:lnTo>
                  <a:lnTo>
                    <a:pt x="231000" y="422579"/>
                  </a:lnTo>
                  <a:lnTo>
                    <a:pt x="195872" y="440067"/>
                  </a:lnTo>
                  <a:lnTo>
                    <a:pt x="151028" y="451027"/>
                  </a:lnTo>
                  <a:lnTo>
                    <a:pt x="133388" y="452348"/>
                  </a:lnTo>
                  <a:lnTo>
                    <a:pt x="117887" y="452077"/>
                  </a:lnTo>
                  <a:lnTo>
                    <a:pt x="78528" y="445231"/>
                  </a:lnTo>
                  <a:lnTo>
                    <a:pt x="41705" y="428932"/>
                  </a:lnTo>
                  <a:lnTo>
                    <a:pt x="7975" y="401548"/>
                  </a:lnTo>
                  <a:lnTo>
                    <a:pt x="4965" y="401281"/>
                  </a:lnTo>
                  <a:lnTo>
                    <a:pt x="457" y="404685"/>
                  </a:lnTo>
                  <a:lnTo>
                    <a:pt x="0" y="408012"/>
                  </a:lnTo>
                  <a:lnTo>
                    <a:pt x="6353" y="416107"/>
                  </a:lnTo>
                  <a:lnTo>
                    <a:pt x="39084" y="445992"/>
                  </a:lnTo>
                  <a:lnTo>
                    <a:pt x="78961" y="466341"/>
                  </a:lnTo>
                  <a:lnTo>
                    <a:pt x="120396" y="476326"/>
                  </a:lnTo>
                  <a:lnTo>
                    <a:pt x="150558" y="477621"/>
                  </a:lnTo>
                  <a:lnTo>
                    <a:pt x="160629" y="477075"/>
                  </a:lnTo>
                  <a:lnTo>
                    <a:pt x="215099" y="466128"/>
                  </a:lnTo>
                  <a:lnTo>
                    <a:pt x="254622" y="448309"/>
                  </a:lnTo>
                  <a:lnTo>
                    <a:pt x="286313" y="426180"/>
                  </a:lnTo>
                  <a:lnTo>
                    <a:pt x="318643" y="392645"/>
                  </a:lnTo>
                  <a:lnTo>
                    <a:pt x="342963" y="352285"/>
                  </a:lnTo>
                  <a:lnTo>
                    <a:pt x="355315" y="314315"/>
                  </a:lnTo>
                  <a:lnTo>
                    <a:pt x="358775" y="282193"/>
                  </a:lnTo>
                  <a:lnTo>
                    <a:pt x="358559" y="270141"/>
                  </a:lnTo>
                  <a:lnTo>
                    <a:pt x="351067" y="227114"/>
                  </a:lnTo>
                  <a:lnTo>
                    <a:pt x="332828" y="183921"/>
                  </a:lnTo>
                  <a:lnTo>
                    <a:pt x="306046" y="146154"/>
                  </a:lnTo>
                  <a:lnTo>
                    <a:pt x="272808" y="114706"/>
                  </a:lnTo>
                  <a:lnTo>
                    <a:pt x="235395" y="89705"/>
                  </a:lnTo>
                  <a:lnTo>
                    <a:pt x="188412" y="67943"/>
                  </a:lnTo>
                  <a:lnTo>
                    <a:pt x="112560" y="45681"/>
                  </a:lnTo>
                  <a:lnTo>
                    <a:pt x="92352" y="39829"/>
                  </a:lnTo>
                  <a:lnTo>
                    <a:pt x="46913" y="22809"/>
                  </a:lnTo>
                  <a:lnTo>
                    <a:pt x="11366" y="1777"/>
                  </a:lnTo>
                  <a:lnTo>
                    <a:pt x="8801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88119" y="655687"/>
              <a:ext cx="528955" cy="678815"/>
            </a:xfrm>
            <a:custGeom>
              <a:avLst/>
              <a:gdLst/>
              <a:ahLst/>
              <a:cxnLst/>
              <a:rect l="l" t="t" r="r" b="b"/>
              <a:pathLst>
                <a:path w="528955" h="678815">
                  <a:moveTo>
                    <a:pt x="58737" y="0"/>
                  </a:moveTo>
                  <a:lnTo>
                    <a:pt x="52565" y="3365"/>
                  </a:lnTo>
                  <a:lnTo>
                    <a:pt x="51371" y="7442"/>
                  </a:lnTo>
                  <a:lnTo>
                    <a:pt x="53149" y="10706"/>
                  </a:lnTo>
                  <a:lnTo>
                    <a:pt x="80429" y="45008"/>
                  </a:lnTo>
                  <a:lnTo>
                    <a:pt x="115519" y="70853"/>
                  </a:lnTo>
                  <a:lnTo>
                    <a:pt x="154174" y="90358"/>
                  </a:lnTo>
                  <a:lnTo>
                    <a:pt x="201587" y="106794"/>
                  </a:lnTo>
                  <a:lnTo>
                    <a:pt x="208800" y="108597"/>
                  </a:lnTo>
                  <a:lnTo>
                    <a:pt x="227888" y="114007"/>
                  </a:lnTo>
                  <a:lnTo>
                    <a:pt x="271678" y="129349"/>
                  </a:lnTo>
                  <a:lnTo>
                    <a:pt x="307467" y="145668"/>
                  </a:lnTo>
                  <a:lnTo>
                    <a:pt x="341109" y="165201"/>
                  </a:lnTo>
                  <a:lnTo>
                    <a:pt x="371641" y="188093"/>
                  </a:lnTo>
                  <a:lnTo>
                    <a:pt x="405197" y="221779"/>
                  </a:lnTo>
                  <a:lnTo>
                    <a:pt x="432968" y="260208"/>
                  </a:lnTo>
                  <a:lnTo>
                    <a:pt x="457415" y="311061"/>
                  </a:lnTo>
                  <a:lnTo>
                    <a:pt x="472269" y="383495"/>
                  </a:lnTo>
                  <a:lnTo>
                    <a:pt x="471004" y="420027"/>
                  </a:lnTo>
                  <a:lnTo>
                    <a:pt x="460948" y="464311"/>
                  </a:lnTo>
                  <a:lnTo>
                    <a:pt x="444817" y="500341"/>
                  </a:lnTo>
                  <a:lnTo>
                    <a:pt x="420012" y="535770"/>
                  </a:lnTo>
                  <a:lnTo>
                    <a:pt x="379850" y="575129"/>
                  </a:lnTo>
                  <a:lnTo>
                    <a:pt x="340728" y="601353"/>
                  </a:lnTo>
                  <a:lnTo>
                    <a:pt x="297645" y="620544"/>
                  </a:lnTo>
                  <a:lnTo>
                    <a:pt x="251863" y="631761"/>
                  </a:lnTo>
                  <a:lnTo>
                    <a:pt x="214231" y="634396"/>
                  </a:lnTo>
                  <a:lnTo>
                    <a:pt x="204787" y="634149"/>
                  </a:lnTo>
                  <a:lnTo>
                    <a:pt x="158009" y="626972"/>
                  </a:lnTo>
                  <a:lnTo>
                    <a:pt x="113462" y="610024"/>
                  </a:lnTo>
                  <a:lnTo>
                    <a:pt x="80525" y="589735"/>
                  </a:lnTo>
                  <a:lnTo>
                    <a:pt x="51009" y="564087"/>
                  </a:lnTo>
                  <a:lnTo>
                    <a:pt x="22237" y="528345"/>
                  </a:lnTo>
                  <a:lnTo>
                    <a:pt x="13893" y="513473"/>
                  </a:lnTo>
                  <a:lnTo>
                    <a:pt x="9956" y="511822"/>
                  </a:lnTo>
                  <a:lnTo>
                    <a:pt x="2197" y="514426"/>
                  </a:lnTo>
                  <a:lnTo>
                    <a:pt x="0" y="518858"/>
                  </a:lnTo>
                  <a:lnTo>
                    <a:pt x="2514" y="526364"/>
                  </a:lnTo>
                  <a:lnTo>
                    <a:pt x="20027" y="562152"/>
                  </a:lnTo>
                  <a:lnTo>
                    <a:pt x="46228" y="596887"/>
                  </a:lnTo>
                  <a:lnTo>
                    <a:pt x="78428" y="626689"/>
                  </a:lnTo>
                  <a:lnTo>
                    <a:pt x="115735" y="650557"/>
                  </a:lnTo>
                  <a:lnTo>
                    <a:pt x="157108" y="667450"/>
                  </a:lnTo>
                  <a:lnTo>
                    <a:pt x="200977" y="676770"/>
                  </a:lnTo>
                  <a:lnTo>
                    <a:pt x="234647" y="678731"/>
                  </a:lnTo>
                  <a:lnTo>
                    <a:pt x="245897" y="678446"/>
                  </a:lnTo>
                  <a:lnTo>
                    <a:pt x="290512" y="672833"/>
                  </a:lnTo>
                  <a:lnTo>
                    <a:pt x="333730" y="660476"/>
                  </a:lnTo>
                  <a:lnTo>
                    <a:pt x="374611" y="641781"/>
                  </a:lnTo>
                  <a:lnTo>
                    <a:pt x="412470" y="617461"/>
                  </a:lnTo>
                  <a:lnTo>
                    <a:pt x="446595" y="587959"/>
                  </a:lnTo>
                  <a:lnTo>
                    <a:pt x="476211" y="553707"/>
                  </a:lnTo>
                  <a:lnTo>
                    <a:pt x="497039" y="521639"/>
                  </a:lnTo>
                  <a:lnTo>
                    <a:pt x="514102" y="482859"/>
                  </a:lnTo>
                  <a:lnTo>
                    <a:pt x="524332" y="445642"/>
                  </a:lnTo>
                  <a:lnTo>
                    <a:pt x="528802" y="403517"/>
                  </a:lnTo>
                  <a:lnTo>
                    <a:pt x="528802" y="389115"/>
                  </a:lnTo>
                  <a:lnTo>
                    <a:pt x="524389" y="346360"/>
                  </a:lnTo>
                  <a:lnTo>
                    <a:pt x="508884" y="291733"/>
                  </a:lnTo>
                  <a:lnTo>
                    <a:pt x="489661" y="250939"/>
                  </a:lnTo>
                  <a:lnTo>
                    <a:pt x="465172" y="213367"/>
                  </a:lnTo>
                  <a:lnTo>
                    <a:pt x="435978" y="179501"/>
                  </a:lnTo>
                  <a:lnTo>
                    <a:pt x="402577" y="149898"/>
                  </a:lnTo>
                  <a:lnTo>
                    <a:pt x="365506" y="125183"/>
                  </a:lnTo>
                  <a:lnTo>
                    <a:pt x="326275" y="105613"/>
                  </a:lnTo>
                  <a:lnTo>
                    <a:pt x="285584" y="90449"/>
                  </a:lnTo>
                  <a:lnTo>
                    <a:pt x="244017" y="79298"/>
                  </a:lnTo>
                  <a:lnTo>
                    <a:pt x="209550" y="72758"/>
                  </a:lnTo>
                  <a:lnTo>
                    <a:pt x="193189" y="69517"/>
                  </a:lnTo>
                  <a:lnTo>
                    <a:pt x="151752" y="58191"/>
                  </a:lnTo>
                  <a:lnTo>
                    <a:pt x="115328" y="42964"/>
                  </a:lnTo>
                  <a:lnTo>
                    <a:pt x="82448" y="21945"/>
                  </a:lnTo>
                  <a:lnTo>
                    <a:pt x="62293" y="774"/>
                  </a:lnTo>
                  <a:lnTo>
                    <a:pt x="58737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88726" y="891397"/>
              <a:ext cx="231545" cy="25980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107056" y="1202223"/>
              <a:ext cx="1534795" cy="21590"/>
            </a:xfrm>
            <a:custGeom>
              <a:avLst/>
              <a:gdLst/>
              <a:ahLst/>
              <a:cxnLst/>
              <a:rect l="l" t="t" r="r" b="b"/>
              <a:pathLst>
                <a:path w="1534795" h="21590">
                  <a:moveTo>
                    <a:pt x="1534198" y="0"/>
                  </a:moveTo>
                  <a:lnTo>
                    <a:pt x="15989" y="0"/>
                  </a:lnTo>
                  <a:lnTo>
                    <a:pt x="8218" y="10987"/>
                  </a:lnTo>
                  <a:lnTo>
                    <a:pt x="0" y="21488"/>
                  </a:lnTo>
                  <a:lnTo>
                    <a:pt x="1534198" y="21488"/>
                  </a:lnTo>
                  <a:lnTo>
                    <a:pt x="1534198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88304" y="1223707"/>
              <a:ext cx="1553210" cy="21590"/>
            </a:xfrm>
            <a:custGeom>
              <a:avLst/>
              <a:gdLst/>
              <a:ahLst/>
              <a:cxnLst/>
              <a:rect l="l" t="t" r="r" b="b"/>
              <a:pathLst>
                <a:path w="1553210" h="21590">
                  <a:moveTo>
                    <a:pt x="1552956" y="0"/>
                  </a:moveTo>
                  <a:lnTo>
                    <a:pt x="18757" y="0"/>
                  </a:lnTo>
                  <a:lnTo>
                    <a:pt x="12661" y="7264"/>
                  </a:lnTo>
                  <a:lnTo>
                    <a:pt x="3327" y="18135"/>
                  </a:lnTo>
                  <a:lnTo>
                    <a:pt x="0" y="21488"/>
                  </a:lnTo>
                  <a:lnTo>
                    <a:pt x="1552956" y="21488"/>
                  </a:lnTo>
                  <a:lnTo>
                    <a:pt x="1552956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66095" y="1245199"/>
              <a:ext cx="1575435" cy="21590"/>
            </a:xfrm>
            <a:custGeom>
              <a:avLst/>
              <a:gdLst/>
              <a:ahLst/>
              <a:cxnLst/>
              <a:rect l="l" t="t" r="r" b="b"/>
              <a:pathLst>
                <a:path w="1575435" h="21590">
                  <a:moveTo>
                    <a:pt x="1575155" y="0"/>
                  </a:moveTo>
                  <a:lnTo>
                    <a:pt x="22212" y="0"/>
                  </a:lnTo>
                  <a:lnTo>
                    <a:pt x="8178" y="14173"/>
                  </a:lnTo>
                  <a:lnTo>
                    <a:pt x="5295" y="17005"/>
                  </a:lnTo>
                  <a:lnTo>
                    <a:pt x="0" y="21475"/>
                  </a:lnTo>
                  <a:lnTo>
                    <a:pt x="1575155" y="21475"/>
                  </a:lnTo>
                  <a:lnTo>
                    <a:pt x="1575155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039473" y="1266678"/>
              <a:ext cx="1602105" cy="21590"/>
            </a:xfrm>
            <a:custGeom>
              <a:avLst/>
              <a:gdLst/>
              <a:ahLst/>
              <a:cxnLst/>
              <a:rect l="l" t="t" r="r" b="b"/>
              <a:pathLst>
                <a:path w="1602105" h="21590">
                  <a:moveTo>
                    <a:pt x="1601774" y="0"/>
                  </a:moveTo>
                  <a:lnTo>
                    <a:pt x="26619" y="0"/>
                  </a:lnTo>
                  <a:lnTo>
                    <a:pt x="24193" y="2082"/>
                  </a:lnTo>
                  <a:lnTo>
                    <a:pt x="12258" y="12028"/>
                  </a:lnTo>
                  <a:lnTo>
                    <a:pt x="0" y="21488"/>
                  </a:lnTo>
                  <a:lnTo>
                    <a:pt x="1601774" y="21488"/>
                  </a:lnTo>
                  <a:lnTo>
                    <a:pt x="1601774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97258" y="858502"/>
              <a:ext cx="1544320" cy="21590"/>
            </a:xfrm>
            <a:custGeom>
              <a:avLst/>
              <a:gdLst/>
              <a:ahLst/>
              <a:cxnLst/>
              <a:rect l="l" t="t" r="r" b="b"/>
              <a:pathLst>
                <a:path w="1544320" h="21590">
                  <a:moveTo>
                    <a:pt x="1544002" y="0"/>
                  </a:moveTo>
                  <a:lnTo>
                    <a:pt x="0" y="0"/>
                  </a:lnTo>
                  <a:lnTo>
                    <a:pt x="12078" y="16016"/>
                  </a:lnTo>
                  <a:lnTo>
                    <a:pt x="15900" y="21488"/>
                  </a:lnTo>
                  <a:lnTo>
                    <a:pt x="1544002" y="21488"/>
                  </a:lnTo>
                  <a:lnTo>
                    <a:pt x="1544002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078759" y="837017"/>
              <a:ext cx="1562735" cy="21590"/>
            </a:xfrm>
            <a:custGeom>
              <a:avLst/>
              <a:gdLst/>
              <a:ahLst/>
              <a:cxnLst/>
              <a:rect l="l" t="t" r="r" b="b"/>
              <a:pathLst>
                <a:path w="1562735" h="21590">
                  <a:moveTo>
                    <a:pt x="1562493" y="0"/>
                  </a:moveTo>
                  <a:lnTo>
                    <a:pt x="0" y="0"/>
                  </a:lnTo>
                  <a:lnTo>
                    <a:pt x="9466" y="10582"/>
                  </a:lnTo>
                  <a:lnTo>
                    <a:pt x="18503" y="21488"/>
                  </a:lnTo>
                  <a:lnTo>
                    <a:pt x="1562493" y="21488"/>
                  </a:lnTo>
                  <a:lnTo>
                    <a:pt x="1562493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57112" y="815540"/>
              <a:ext cx="1584325" cy="21590"/>
            </a:xfrm>
            <a:custGeom>
              <a:avLst/>
              <a:gdLst/>
              <a:ahLst/>
              <a:cxnLst/>
              <a:rect l="l" t="t" r="r" b="b"/>
              <a:pathLst>
                <a:path w="1584325" h="21590">
                  <a:moveTo>
                    <a:pt x="1584147" y="0"/>
                  </a:moveTo>
                  <a:lnTo>
                    <a:pt x="0" y="0"/>
                  </a:lnTo>
                  <a:lnTo>
                    <a:pt x="11055" y="10548"/>
                  </a:lnTo>
                  <a:lnTo>
                    <a:pt x="21653" y="21488"/>
                  </a:lnTo>
                  <a:lnTo>
                    <a:pt x="1584147" y="21488"/>
                  </a:lnTo>
                  <a:lnTo>
                    <a:pt x="1584147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31704" y="794058"/>
              <a:ext cx="1609725" cy="21590"/>
            </a:xfrm>
            <a:custGeom>
              <a:avLst/>
              <a:gdLst/>
              <a:ahLst/>
              <a:cxnLst/>
              <a:rect l="l" t="t" r="r" b="b"/>
              <a:pathLst>
                <a:path w="1609725" h="21590">
                  <a:moveTo>
                    <a:pt x="1609547" y="0"/>
                  </a:moveTo>
                  <a:lnTo>
                    <a:pt x="1441615" y="0"/>
                  </a:lnTo>
                  <a:lnTo>
                    <a:pt x="0" y="0"/>
                  </a:lnTo>
                  <a:lnTo>
                    <a:pt x="12958" y="10496"/>
                  </a:lnTo>
                  <a:lnTo>
                    <a:pt x="25412" y="21488"/>
                  </a:lnTo>
                  <a:lnTo>
                    <a:pt x="1609547" y="21488"/>
                  </a:lnTo>
                  <a:lnTo>
                    <a:pt x="1609547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8" name="object 2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78392" y="6459080"/>
            <a:ext cx="706332" cy="701870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461490" y="6461507"/>
            <a:ext cx="670149" cy="718177"/>
          </a:xfrm>
          <a:prstGeom prst="rect">
            <a:avLst/>
          </a:prstGeom>
        </p:spPr>
      </p:pic>
      <p:sp>
        <p:nvSpPr>
          <p:cNvPr id="30" name="object 30"/>
          <p:cNvSpPr txBox="1"/>
          <p:nvPr/>
        </p:nvSpPr>
        <p:spPr>
          <a:xfrm>
            <a:off x="8970308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FFFFFF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FFFFFF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FFFFFF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FFFFFF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FFFFFF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31" name="object 3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528131" y="6452932"/>
            <a:ext cx="717359" cy="7356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spc="245" dirty="0">
                <a:solidFill>
                  <a:srgbClr val="BB0003"/>
                </a:solidFill>
              </a:rPr>
              <a:t>The</a:t>
            </a:r>
            <a:r>
              <a:rPr spc="40" dirty="0">
                <a:solidFill>
                  <a:srgbClr val="BB0003"/>
                </a:solidFill>
              </a:rPr>
              <a:t> </a:t>
            </a:r>
            <a:r>
              <a:rPr spc="215" dirty="0">
                <a:solidFill>
                  <a:srgbClr val="BB0003"/>
                </a:solidFill>
              </a:rPr>
              <a:t>respiratory</a:t>
            </a:r>
            <a:r>
              <a:rPr spc="45" dirty="0">
                <a:solidFill>
                  <a:srgbClr val="BB0003"/>
                </a:solidFill>
              </a:rPr>
              <a:t> </a:t>
            </a:r>
            <a:r>
              <a:rPr spc="185" dirty="0">
                <a:solidFill>
                  <a:srgbClr val="BB0003"/>
                </a:solidFill>
              </a:rPr>
              <a:t>tract: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28996" y="1134290"/>
            <a:ext cx="4436704" cy="43032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Infections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include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lower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respiratory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tract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infections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(LRTIs)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pneumonia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65"/>
              </a:spcBef>
            </a:pP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b="1" spc="160" dirty="0">
                <a:solidFill>
                  <a:srgbClr val="BB0003"/>
                </a:solidFill>
                <a:latin typeface="Calibri"/>
                <a:cs typeface="Calibri"/>
              </a:rPr>
              <a:t>Common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BB0003"/>
                </a:solidFill>
                <a:latin typeface="Calibri"/>
                <a:cs typeface="Calibri"/>
              </a:rPr>
              <a:t>signs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BB0003"/>
                </a:solidFill>
                <a:latin typeface="Calibri"/>
                <a:cs typeface="Calibri"/>
              </a:rPr>
              <a:t>and</a:t>
            </a:r>
            <a:r>
              <a:rPr sz="2000" b="1" spc="2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BB0003"/>
                </a:solidFill>
                <a:latin typeface="Calibri"/>
                <a:cs typeface="Calibri"/>
              </a:rPr>
              <a:t>symptoms:</a:t>
            </a:r>
            <a:endParaRPr sz="20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Shortness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breath</a:t>
            </a:r>
            <a:endParaRPr sz="20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Cough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(often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productive)</a:t>
            </a:r>
            <a:endParaRPr sz="20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Crackles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on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auscultation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365"/>
              </a:spcBef>
              <a:buClr>
                <a:srgbClr val="231F20"/>
              </a:buClr>
              <a:buFont typeface="Calibri"/>
              <a:buChar char="•"/>
            </a:pP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b="1" spc="160" dirty="0">
                <a:solidFill>
                  <a:srgbClr val="BB0003"/>
                </a:solidFill>
                <a:latin typeface="Calibri"/>
                <a:cs typeface="Calibri"/>
              </a:rPr>
              <a:t>Common</a:t>
            </a:r>
            <a:r>
              <a:rPr sz="2000" b="1" spc="1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BB0003"/>
                </a:solidFill>
                <a:latin typeface="Calibri"/>
                <a:cs typeface="Calibri"/>
              </a:rPr>
              <a:t>investigation</a:t>
            </a:r>
            <a:r>
              <a:rPr sz="2000" b="1" spc="1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70" dirty="0">
                <a:solidFill>
                  <a:srgbClr val="BB0003"/>
                </a:solidFill>
                <a:latin typeface="Calibri"/>
                <a:cs typeface="Calibri"/>
              </a:rPr>
              <a:t>findings:</a:t>
            </a:r>
            <a:endParaRPr sz="20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Low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oxygen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saturations</a:t>
            </a:r>
            <a:endParaRPr sz="20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Consolidation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chest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X-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ray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9999" y="375081"/>
            <a:ext cx="8081990" cy="7184923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0117135" y="1088934"/>
            <a:ext cx="273685" cy="3931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60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infections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treat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them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089529" y="512943"/>
            <a:ext cx="21526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25" dirty="0">
                <a:solidFill>
                  <a:srgbClr val="FFFFFF"/>
                </a:solidFill>
                <a:latin typeface="Calibri"/>
                <a:cs typeface="Calibri"/>
              </a:rPr>
              <a:t>10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517999" y="6843054"/>
            <a:ext cx="5957570" cy="591185"/>
            <a:chOff x="4517999" y="6843054"/>
            <a:chExt cx="5957570" cy="591185"/>
          </a:xfrm>
        </p:grpSpPr>
        <p:sp>
          <p:nvSpPr>
            <p:cNvPr id="13" name="object 13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spc="245" dirty="0">
                <a:solidFill>
                  <a:srgbClr val="1D87BB"/>
                </a:solidFill>
              </a:rPr>
              <a:t>The</a:t>
            </a:r>
            <a:r>
              <a:rPr spc="45" dirty="0">
                <a:solidFill>
                  <a:srgbClr val="1D87BB"/>
                </a:solidFill>
              </a:rPr>
              <a:t> </a:t>
            </a:r>
            <a:r>
              <a:rPr spc="190" dirty="0">
                <a:solidFill>
                  <a:srgbClr val="1D87BB"/>
                </a:solidFill>
              </a:rPr>
              <a:t>urinary</a:t>
            </a:r>
            <a:r>
              <a:rPr spc="45" dirty="0">
                <a:solidFill>
                  <a:srgbClr val="1D87BB"/>
                </a:solidFill>
              </a:rPr>
              <a:t> </a:t>
            </a:r>
            <a:r>
              <a:rPr spc="185" dirty="0">
                <a:solidFill>
                  <a:srgbClr val="1D87BB"/>
                </a:solidFill>
              </a:rPr>
              <a:t>tract: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28996" y="1397448"/>
            <a:ext cx="4589104" cy="52919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Infections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include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cystitis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pyelonephritis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65"/>
              </a:spcBef>
            </a:pPr>
            <a:endParaRPr sz="2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b="1" spc="160" dirty="0">
                <a:solidFill>
                  <a:srgbClr val="1D87BB"/>
                </a:solidFill>
                <a:latin typeface="Calibri"/>
                <a:cs typeface="Calibri"/>
              </a:rPr>
              <a:t>Common</a:t>
            </a:r>
            <a:r>
              <a:rPr sz="2000" b="1" spc="25" dirty="0">
                <a:solidFill>
                  <a:srgbClr val="1D87BB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1D87BB"/>
                </a:solidFill>
                <a:latin typeface="Calibri"/>
                <a:cs typeface="Calibri"/>
              </a:rPr>
              <a:t>signs</a:t>
            </a:r>
            <a:r>
              <a:rPr sz="2000" b="1" spc="25" dirty="0">
                <a:solidFill>
                  <a:srgbClr val="1D87BB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1D87BB"/>
                </a:solidFill>
                <a:latin typeface="Calibri"/>
                <a:cs typeface="Calibri"/>
              </a:rPr>
              <a:t>and</a:t>
            </a:r>
            <a:r>
              <a:rPr sz="2000" b="1" spc="25" dirty="0">
                <a:solidFill>
                  <a:srgbClr val="1D87BB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1D87BB"/>
                </a:solidFill>
                <a:latin typeface="Calibri"/>
                <a:cs typeface="Calibri"/>
              </a:rPr>
              <a:t>symptoms: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Pain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burning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passing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urine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High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frequency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passing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urine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Suprapubic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tenderness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Haematuria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Flank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pain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effected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side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(pyelonephritis)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370"/>
              </a:spcBef>
              <a:buClr>
                <a:srgbClr val="231F20"/>
              </a:buClr>
              <a:buFont typeface="Calibri"/>
              <a:buChar char="•"/>
            </a:pPr>
            <a:endParaRPr sz="2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b="1" spc="160" dirty="0">
                <a:solidFill>
                  <a:srgbClr val="1D87BB"/>
                </a:solidFill>
                <a:latin typeface="Calibri"/>
                <a:cs typeface="Calibri"/>
              </a:rPr>
              <a:t>Common</a:t>
            </a:r>
            <a:r>
              <a:rPr sz="2000" b="1" spc="15" dirty="0">
                <a:solidFill>
                  <a:srgbClr val="1D87BB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1D87BB"/>
                </a:solidFill>
                <a:latin typeface="Calibri"/>
                <a:cs typeface="Calibri"/>
              </a:rPr>
              <a:t>investigation</a:t>
            </a:r>
            <a:r>
              <a:rPr sz="2000" b="1" spc="15" dirty="0">
                <a:solidFill>
                  <a:srgbClr val="1D87BB"/>
                </a:solidFill>
                <a:latin typeface="Calibri"/>
                <a:cs typeface="Calibri"/>
              </a:rPr>
              <a:t> </a:t>
            </a:r>
            <a:r>
              <a:rPr sz="2000" b="1" spc="70" dirty="0">
                <a:solidFill>
                  <a:srgbClr val="1D87BB"/>
                </a:solidFill>
                <a:latin typeface="Calibri"/>
                <a:cs typeface="Calibri"/>
              </a:rPr>
              <a:t>findings:</a:t>
            </a:r>
            <a:endParaRPr sz="2000" dirty="0">
              <a:latin typeface="Calibri"/>
              <a:cs typeface="Calibri"/>
            </a:endParaRPr>
          </a:p>
          <a:p>
            <a:pPr marL="241300" marR="544830" indent="-228600">
              <a:lnSpc>
                <a:spcPct val="138900"/>
              </a:lnSpc>
              <a:buChar char="•"/>
              <a:tabLst>
                <a:tab pos="241300" algn="l"/>
              </a:tabLst>
            </a:pP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Urine</a:t>
            </a:r>
            <a:r>
              <a:rPr sz="2000" spc="1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dipstick</a:t>
            </a:r>
            <a:r>
              <a:rPr sz="2000" spc="1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positive</a:t>
            </a:r>
            <a:r>
              <a:rPr sz="2000" spc="1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sz="2000" spc="1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leucocytes and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nitrites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9999" y="375081"/>
            <a:ext cx="8081990" cy="7184923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0117135" y="1088934"/>
            <a:ext cx="273685" cy="3931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60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infections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treat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them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126771" y="512943"/>
            <a:ext cx="14097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340" dirty="0">
                <a:solidFill>
                  <a:srgbClr val="FFFFFF"/>
                </a:solidFill>
                <a:latin typeface="Calibri"/>
                <a:cs typeface="Calibri"/>
              </a:rPr>
              <a:t>11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517999" y="6843054"/>
            <a:ext cx="5957570" cy="591185"/>
            <a:chOff x="4517999" y="6843054"/>
            <a:chExt cx="5957570" cy="591185"/>
          </a:xfrm>
        </p:grpSpPr>
        <p:sp>
          <p:nvSpPr>
            <p:cNvPr id="13" name="object 13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spc="245" dirty="0">
                <a:solidFill>
                  <a:srgbClr val="7F55A3"/>
                </a:solidFill>
              </a:rPr>
              <a:t>The</a:t>
            </a:r>
            <a:r>
              <a:rPr spc="45" dirty="0">
                <a:solidFill>
                  <a:srgbClr val="7F55A3"/>
                </a:solidFill>
              </a:rPr>
              <a:t> </a:t>
            </a:r>
            <a:r>
              <a:rPr spc="180" dirty="0">
                <a:solidFill>
                  <a:srgbClr val="7F55A3"/>
                </a:solidFill>
              </a:rPr>
              <a:t>genital</a:t>
            </a:r>
            <a:r>
              <a:rPr spc="45" dirty="0">
                <a:solidFill>
                  <a:srgbClr val="7F55A3"/>
                </a:solidFill>
              </a:rPr>
              <a:t> </a:t>
            </a:r>
            <a:r>
              <a:rPr spc="185" dirty="0">
                <a:solidFill>
                  <a:srgbClr val="7F55A3"/>
                </a:solidFill>
              </a:rPr>
              <a:t>tract: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08566" y="1407999"/>
            <a:ext cx="4913630" cy="39574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Infections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include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chorioamnionitis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endometritis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65"/>
              </a:spcBef>
            </a:pPr>
            <a:endParaRPr sz="2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b="1" spc="160" dirty="0">
                <a:solidFill>
                  <a:srgbClr val="7F55A3"/>
                </a:solidFill>
                <a:latin typeface="Calibri"/>
                <a:cs typeface="Calibri"/>
              </a:rPr>
              <a:t>Common</a:t>
            </a:r>
            <a:r>
              <a:rPr sz="2000" b="1" spc="25" dirty="0">
                <a:solidFill>
                  <a:srgbClr val="7F55A3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7F55A3"/>
                </a:solidFill>
                <a:latin typeface="Calibri"/>
                <a:cs typeface="Calibri"/>
              </a:rPr>
              <a:t>signs</a:t>
            </a:r>
            <a:r>
              <a:rPr sz="2000" b="1" spc="25" dirty="0">
                <a:solidFill>
                  <a:srgbClr val="7F55A3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7F55A3"/>
                </a:solidFill>
                <a:latin typeface="Calibri"/>
                <a:cs typeface="Calibri"/>
              </a:rPr>
              <a:t>and</a:t>
            </a:r>
            <a:r>
              <a:rPr sz="2000" b="1" spc="25" dirty="0">
                <a:solidFill>
                  <a:srgbClr val="7F55A3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7F55A3"/>
                </a:solidFill>
                <a:latin typeface="Calibri"/>
                <a:cs typeface="Calibri"/>
              </a:rPr>
              <a:t>symptoms: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Abdominal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pain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Abdominal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swelling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(endometritis)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Abnormal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vaginal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bleeding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discharge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(endometritis)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Foul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smelling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amniotic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fluid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(chorioamnionitis)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Uterine</a:t>
            </a:r>
            <a:r>
              <a:rPr sz="2000" spc="2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fundal</a:t>
            </a:r>
            <a:r>
              <a:rPr sz="2000" spc="2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tenderness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9999" y="375081"/>
            <a:ext cx="8081990" cy="7184923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0117135" y="1088934"/>
            <a:ext cx="273685" cy="3931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60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infections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treat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them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101053" y="512943"/>
            <a:ext cx="19240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80" dirty="0">
                <a:solidFill>
                  <a:srgbClr val="FFFFFF"/>
                </a:solidFill>
                <a:latin typeface="Calibri"/>
                <a:cs typeface="Calibri"/>
              </a:rPr>
              <a:t>12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517999" y="6843054"/>
            <a:ext cx="5957570" cy="591185"/>
            <a:chOff x="4517999" y="6843054"/>
            <a:chExt cx="5957570" cy="591185"/>
          </a:xfrm>
        </p:grpSpPr>
        <p:sp>
          <p:nvSpPr>
            <p:cNvPr id="13" name="object 13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14179" y="1240814"/>
            <a:ext cx="3909794" cy="631919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spc="200" dirty="0">
                <a:solidFill>
                  <a:srgbClr val="DE8EA8"/>
                </a:solidFill>
              </a:rPr>
              <a:t>Post-</a:t>
            </a:r>
            <a:r>
              <a:rPr spc="254" dirty="0">
                <a:solidFill>
                  <a:srgbClr val="DE8EA8"/>
                </a:solidFill>
              </a:rPr>
              <a:t>abortion</a:t>
            </a:r>
            <a:r>
              <a:rPr spc="55" dirty="0">
                <a:solidFill>
                  <a:srgbClr val="DE8EA8"/>
                </a:solidFill>
              </a:rPr>
              <a:t> </a:t>
            </a:r>
            <a:r>
              <a:rPr spc="220" dirty="0">
                <a:solidFill>
                  <a:srgbClr val="DE8EA8"/>
                </a:solidFill>
              </a:rPr>
              <a:t>complications: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74192" y="1564075"/>
            <a:ext cx="4508623" cy="40067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Infections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include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pelvic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inflammatory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disease,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endometritis,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oopheritis,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parametritis,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salpingitis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65"/>
              </a:spcBef>
            </a:pPr>
            <a:endParaRPr sz="24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b="1" spc="160" dirty="0">
                <a:solidFill>
                  <a:srgbClr val="DE8EA8"/>
                </a:solidFill>
                <a:latin typeface="Calibri"/>
                <a:cs typeface="Calibri"/>
              </a:rPr>
              <a:t>Common</a:t>
            </a:r>
            <a:r>
              <a:rPr sz="2400" b="1" spc="25" dirty="0">
                <a:solidFill>
                  <a:srgbClr val="DE8EA8"/>
                </a:solidFill>
                <a:latin typeface="Calibri"/>
                <a:cs typeface="Calibri"/>
              </a:rPr>
              <a:t> </a:t>
            </a:r>
            <a:r>
              <a:rPr sz="2400" b="1" spc="125" dirty="0">
                <a:solidFill>
                  <a:srgbClr val="DE8EA8"/>
                </a:solidFill>
                <a:latin typeface="Calibri"/>
                <a:cs typeface="Calibri"/>
              </a:rPr>
              <a:t>signs</a:t>
            </a:r>
            <a:r>
              <a:rPr sz="2400" b="1" spc="25" dirty="0">
                <a:solidFill>
                  <a:srgbClr val="DE8EA8"/>
                </a:solidFill>
                <a:latin typeface="Calibri"/>
                <a:cs typeface="Calibri"/>
              </a:rPr>
              <a:t> </a:t>
            </a:r>
            <a:r>
              <a:rPr sz="2400" b="1" spc="130" dirty="0">
                <a:solidFill>
                  <a:srgbClr val="DE8EA8"/>
                </a:solidFill>
                <a:latin typeface="Calibri"/>
                <a:cs typeface="Calibri"/>
              </a:rPr>
              <a:t>and</a:t>
            </a:r>
            <a:r>
              <a:rPr sz="2400" b="1" spc="25" dirty="0">
                <a:solidFill>
                  <a:srgbClr val="DE8EA8"/>
                </a:solidFill>
                <a:latin typeface="Calibri"/>
                <a:cs typeface="Calibri"/>
              </a:rPr>
              <a:t> </a:t>
            </a:r>
            <a:r>
              <a:rPr sz="2400" b="1" spc="110" dirty="0">
                <a:solidFill>
                  <a:srgbClr val="DE8EA8"/>
                </a:solidFill>
                <a:latin typeface="Calibri"/>
                <a:cs typeface="Calibri"/>
              </a:rPr>
              <a:t>symptoms:</a:t>
            </a:r>
            <a:endParaRPr sz="24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Abdominal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pain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Heavy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vaginal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bleeding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Foul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smelling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vaginal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discharge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Nausea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vomiting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Diarrhoea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0117135" y="1088934"/>
            <a:ext cx="273685" cy="3931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60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infections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treat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them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099529" y="512943"/>
            <a:ext cx="19494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70" dirty="0">
                <a:solidFill>
                  <a:srgbClr val="FFFFFF"/>
                </a:solidFill>
                <a:latin typeface="Calibri"/>
                <a:cs typeface="Calibri"/>
              </a:rPr>
              <a:t>13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517999" y="6843054"/>
            <a:ext cx="4672965" cy="586105"/>
            <a:chOff x="4517999" y="6843054"/>
            <a:chExt cx="4672965" cy="586105"/>
          </a:xfrm>
        </p:grpSpPr>
        <p:sp>
          <p:nvSpPr>
            <p:cNvPr id="13" name="object 13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9889341" y="6848027"/>
            <a:ext cx="586105" cy="586105"/>
            <a:chOff x="9889341" y="6848027"/>
            <a:chExt cx="586105" cy="586105"/>
          </a:xfrm>
        </p:grpSpPr>
        <p:sp>
          <p:nvSpPr>
            <p:cNvPr id="18" name="object 18"/>
            <p:cNvSpPr/>
            <p:nvPr/>
          </p:nvSpPr>
          <p:spPr>
            <a:xfrm>
              <a:off x="9889341" y="6848027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</p:grpSp>
      <p:grpSp>
        <p:nvGrpSpPr>
          <p:cNvPr id="22" name="object 22"/>
          <p:cNvGrpSpPr/>
          <p:nvPr/>
        </p:nvGrpSpPr>
        <p:grpSpPr>
          <a:xfrm>
            <a:off x="9247130" y="6843054"/>
            <a:ext cx="586105" cy="586105"/>
            <a:chOff x="9247130" y="6843054"/>
            <a:chExt cx="586105" cy="586105"/>
          </a:xfrm>
        </p:grpSpPr>
        <p:sp>
          <p:nvSpPr>
            <p:cNvPr id="23" name="object 23"/>
            <p:cNvSpPr/>
            <p:nvPr/>
          </p:nvSpPr>
          <p:spPr>
            <a:xfrm>
              <a:off x="9247130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</p:grp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spc="245" dirty="0">
                <a:solidFill>
                  <a:srgbClr val="871618"/>
                </a:solidFill>
              </a:rPr>
              <a:t>The</a:t>
            </a:r>
            <a:r>
              <a:rPr spc="35" dirty="0">
                <a:solidFill>
                  <a:srgbClr val="871618"/>
                </a:solidFill>
              </a:rPr>
              <a:t> </a:t>
            </a:r>
            <a:r>
              <a:rPr spc="150" dirty="0">
                <a:solidFill>
                  <a:srgbClr val="871618"/>
                </a:solidFill>
              </a:rPr>
              <a:t>skin: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58261" y="1280775"/>
            <a:ext cx="4953000" cy="472302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Infections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include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cellulitis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(particularly at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cannula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sites)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perineal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surgical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wounds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65"/>
              </a:spcBef>
            </a:pPr>
            <a:endParaRPr sz="2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b="1" spc="160" dirty="0">
                <a:solidFill>
                  <a:srgbClr val="871618"/>
                </a:solidFill>
                <a:latin typeface="Calibri"/>
                <a:cs typeface="Calibri"/>
              </a:rPr>
              <a:t>Common</a:t>
            </a:r>
            <a:r>
              <a:rPr sz="2400" b="1" spc="25" dirty="0">
                <a:solidFill>
                  <a:srgbClr val="871618"/>
                </a:solidFill>
                <a:latin typeface="Calibri"/>
                <a:cs typeface="Calibri"/>
              </a:rPr>
              <a:t> </a:t>
            </a:r>
            <a:r>
              <a:rPr sz="2400" b="1" spc="125" dirty="0">
                <a:solidFill>
                  <a:srgbClr val="871618"/>
                </a:solidFill>
                <a:latin typeface="Calibri"/>
                <a:cs typeface="Calibri"/>
              </a:rPr>
              <a:t>signs</a:t>
            </a:r>
            <a:r>
              <a:rPr sz="2400" b="1" spc="25" dirty="0">
                <a:solidFill>
                  <a:srgbClr val="871618"/>
                </a:solidFill>
                <a:latin typeface="Calibri"/>
                <a:cs typeface="Calibri"/>
              </a:rPr>
              <a:t> </a:t>
            </a:r>
            <a:r>
              <a:rPr sz="2400" b="1" spc="130" dirty="0">
                <a:solidFill>
                  <a:srgbClr val="871618"/>
                </a:solidFill>
                <a:latin typeface="Calibri"/>
                <a:cs typeface="Calibri"/>
              </a:rPr>
              <a:t>and</a:t>
            </a:r>
            <a:r>
              <a:rPr sz="2400" b="1" spc="25" dirty="0">
                <a:solidFill>
                  <a:srgbClr val="871618"/>
                </a:solidFill>
                <a:latin typeface="Calibri"/>
                <a:cs typeface="Calibri"/>
              </a:rPr>
              <a:t> </a:t>
            </a:r>
            <a:r>
              <a:rPr sz="2400" b="1" spc="110" dirty="0">
                <a:solidFill>
                  <a:srgbClr val="871618"/>
                </a:solidFill>
                <a:latin typeface="Calibri"/>
                <a:cs typeface="Calibri"/>
              </a:rPr>
              <a:t>symptoms:</a:t>
            </a:r>
            <a:endParaRPr sz="24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Blanching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erythema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Skin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that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hot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touch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Pain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over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infected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skin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Skin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swelling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Pus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coming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from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wound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Foul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smelling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wound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Poorly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healing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wound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9999" y="375081"/>
            <a:ext cx="8081990" cy="7184923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0117135" y="1088934"/>
            <a:ext cx="273685" cy="3931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60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infections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treat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them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097910" y="512943"/>
            <a:ext cx="19875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5" dirty="0">
                <a:solidFill>
                  <a:srgbClr val="FFFFFF"/>
                </a:solidFill>
                <a:latin typeface="Calibri"/>
                <a:cs typeface="Calibri"/>
              </a:rPr>
              <a:t>14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517999" y="6843054"/>
            <a:ext cx="5957570" cy="591185"/>
            <a:chOff x="4517999" y="6843054"/>
            <a:chExt cx="5957570" cy="591185"/>
          </a:xfrm>
        </p:grpSpPr>
        <p:sp>
          <p:nvSpPr>
            <p:cNvPr id="13" name="object 13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spc="245" dirty="0"/>
              <a:t>The</a:t>
            </a:r>
            <a:r>
              <a:rPr spc="35" dirty="0"/>
              <a:t> </a:t>
            </a:r>
            <a:r>
              <a:rPr spc="185" dirty="0"/>
              <a:t>breast: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28996" y="1293324"/>
            <a:ext cx="4156710" cy="39841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Infections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include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mastitis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65"/>
              </a:spcBef>
            </a:pPr>
            <a:endParaRPr sz="2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400" b="1" spc="160" dirty="0">
                <a:solidFill>
                  <a:srgbClr val="263976"/>
                </a:solidFill>
                <a:latin typeface="Calibri"/>
                <a:cs typeface="Calibri"/>
              </a:rPr>
              <a:t>Common</a:t>
            </a:r>
            <a:r>
              <a:rPr sz="2400" b="1" spc="25" dirty="0">
                <a:solidFill>
                  <a:srgbClr val="263976"/>
                </a:solidFill>
                <a:latin typeface="Calibri"/>
                <a:cs typeface="Calibri"/>
              </a:rPr>
              <a:t> </a:t>
            </a:r>
            <a:r>
              <a:rPr sz="2400" b="1" spc="125" dirty="0">
                <a:solidFill>
                  <a:srgbClr val="263976"/>
                </a:solidFill>
                <a:latin typeface="Calibri"/>
                <a:cs typeface="Calibri"/>
              </a:rPr>
              <a:t>signs</a:t>
            </a:r>
            <a:r>
              <a:rPr sz="2400" b="1" spc="25" dirty="0">
                <a:solidFill>
                  <a:srgbClr val="263976"/>
                </a:solidFill>
                <a:latin typeface="Calibri"/>
                <a:cs typeface="Calibri"/>
              </a:rPr>
              <a:t> </a:t>
            </a:r>
            <a:r>
              <a:rPr sz="2400" b="1" spc="130" dirty="0">
                <a:solidFill>
                  <a:srgbClr val="263976"/>
                </a:solidFill>
                <a:latin typeface="Calibri"/>
                <a:cs typeface="Calibri"/>
              </a:rPr>
              <a:t>and</a:t>
            </a:r>
            <a:r>
              <a:rPr sz="2400" b="1" spc="25" dirty="0">
                <a:solidFill>
                  <a:srgbClr val="263976"/>
                </a:solidFill>
                <a:latin typeface="Calibri"/>
                <a:cs typeface="Calibri"/>
              </a:rPr>
              <a:t> </a:t>
            </a:r>
            <a:r>
              <a:rPr sz="2400" b="1" spc="110" dirty="0">
                <a:solidFill>
                  <a:srgbClr val="263976"/>
                </a:solidFill>
                <a:latin typeface="Calibri"/>
                <a:cs typeface="Calibri"/>
              </a:rPr>
              <a:t>symptoms:</a:t>
            </a:r>
            <a:endParaRPr sz="24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red,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hot,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painful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breast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new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hard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breast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lump</a:t>
            </a:r>
            <a:endParaRPr sz="2000" dirty="0">
              <a:latin typeface="Calibri"/>
              <a:cs typeface="Calibri"/>
            </a:endParaRPr>
          </a:p>
          <a:p>
            <a:pPr marL="241300" marR="5080" indent="-228600">
              <a:lnSpc>
                <a:spcPct val="138900"/>
              </a:lnSpc>
              <a:buChar char="•"/>
              <a:tabLst>
                <a:tab pos="241300" algn="l"/>
              </a:tabLst>
            </a:pP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Burning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sensation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(can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either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constant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3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only</a:t>
            </a:r>
            <a:r>
              <a:rPr sz="2000" spc="20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whilst</a:t>
            </a:r>
            <a:r>
              <a:rPr sz="2000" spc="2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breastfeeding)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Discharge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from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nipple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9999" y="375081"/>
            <a:ext cx="8081990" cy="7184923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0117135" y="1088934"/>
            <a:ext cx="273685" cy="3931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60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infections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treat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them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097242" y="512943"/>
            <a:ext cx="20002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0" dirty="0">
                <a:solidFill>
                  <a:srgbClr val="FFFFFF"/>
                </a:solidFill>
                <a:latin typeface="Calibri"/>
                <a:cs typeface="Calibri"/>
              </a:rPr>
              <a:t>15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517999" y="6843054"/>
            <a:ext cx="5957570" cy="591185"/>
            <a:chOff x="4517999" y="6843054"/>
            <a:chExt cx="5957570" cy="591185"/>
          </a:xfrm>
        </p:grpSpPr>
        <p:sp>
          <p:nvSpPr>
            <p:cNvPr id="13" name="object 13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spc="245" dirty="0">
                <a:solidFill>
                  <a:srgbClr val="4E9C57"/>
                </a:solidFill>
              </a:rPr>
              <a:t>The</a:t>
            </a:r>
            <a:r>
              <a:rPr spc="40" dirty="0">
                <a:solidFill>
                  <a:srgbClr val="4E9C57"/>
                </a:solidFill>
              </a:rPr>
              <a:t> </a:t>
            </a:r>
            <a:r>
              <a:rPr spc="195" dirty="0">
                <a:solidFill>
                  <a:srgbClr val="4E9C57"/>
                </a:solidFill>
              </a:rPr>
              <a:t>brain</a:t>
            </a:r>
            <a:r>
              <a:rPr spc="45" dirty="0">
                <a:solidFill>
                  <a:srgbClr val="4E9C57"/>
                </a:solidFill>
              </a:rPr>
              <a:t> </a:t>
            </a:r>
            <a:r>
              <a:rPr spc="265" dirty="0">
                <a:solidFill>
                  <a:srgbClr val="4E9C57"/>
                </a:solidFill>
              </a:rPr>
              <a:t>and</a:t>
            </a:r>
            <a:r>
              <a:rPr spc="40" dirty="0">
                <a:solidFill>
                  <a:srgbClr val="4E9C57"/>
                </a:solidFill>
              </a:rPr>
              <a:t> </a:t>
            </a:r>
            <a:r>
              <a:rPr spc="190" dirty="0">
                <a:solidFill>
                  <a:srgbClr val="4E9C57"/>
                </a:solidFill>
              </a:rPr>
              <a:t>neurological</a:t>
            </a:r>
            <a:r>
              <a:rPr spc="45" dirty="0">
                <a:solidFill>
                  <a:srgbClr val="4E9C57"/>
                </a:solidFill>
              </a:rPr>
              <a:t> </a:t>
            </a:r>
            <a:r>
              <a:rPr spc="215" dirty="0">
                <a:solidFill>
                  <a:srgbClr val="4E9C57"/>
                </a:solidFill>
              </a:rPr>
              <a:t>system: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31123" y="1466490"/>
            <a:ext cx="4041140" cy="50295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Infections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include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meningitis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encephalitis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65"/>
              </a:spcBef>
            </a:pPr>
            <a:endParaRPr sz="2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400" b="1" spc="160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24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400" b="1" spc="125" dirty="0">
                <a:solidFill>
                  <a:srgbClr val="4E9C57"/>
                </a:solidFill>
                <a:latin typeface="Calibri"/>
                <a:cs typeface="Calibri"/>
              </a:rPr>
              <a:t>signs</a:t>
            </a:r>
            <a:r>
              <a:rPr sz="24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4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24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400" b="1" spc="110" dirty="0">
                <a:solidFill>
                  <a:srgbClr val="4E9C57"/>
                </a:solidFill>
                <a:latin typeface="Calibri"/>
                <a:cs typeface="Calibri"/>
              </a:rPr>
              <a:t>symptoms:</a:t>
            </a:r>
            <a:endParaRPr sz="24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Headache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(meningitis)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Neck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stiffness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(meningitis)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Photophobia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(meningitis)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Confusion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(encephalitis)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370"/>
              </a:spcBef>
              <a:buClr>
                <a:srgbClr val="231F20"/>
              </a:buClr>
              <a:buFont typeface="Calibri"/>
              <a:buChar char="•"/>
            </a:pPr>
            <a:endParaRPr sz="2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400" b="1" spc="160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2400"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400" b="1" spc="95" dirty="0">
                <a:solidFill>
                  <a:srgbClr val="4E9C57"/>
                </a:solidFill>
                <a:latin typeface="Calibri"/>
                <a:cs typeface="Calibri"/>
              </a:rPr>
              <a:t>investigation</a:t>
            </a:r>
            <a:r>
              <a:rPr sz="2400"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400" b="1" spc="70" dirty="0">
                <a:solidFill>
                  <a:srgbClr val="4E9C57"/>
                </a:solidFill>
                <a:latin typeface="Calibri"/>
                <a:cs typeface="Calibri"/>
              </a:rPr>
              <a:t>findings:</a:t>
            </a:r>
            <a:endParaRPr sz="24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White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cells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lumbar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puncture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9999" y="375081"/>
            <a:ext cx="8081990" cy="7184923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0117135" y="1088934"/>
            <a:ext cx="273685" cy="3931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60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infections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treat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them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095529" y="512943"/>
            <a:ext cx="2032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45" dirty="0">
                <a:solidFill>
                  <a:srgbClr val="FFFFFF"/>
                </a:solidFill>
                <a:latin typeface="Calibri"/>
                <a:cs typeface="Calibri"/>
              </a:rPr>
              <a:t>16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517999" y="6843054"/>
            <a:ext cx="5957570" cy="591185"/>
            <a:chOff x="4517999" y="6843054"/>
            <a:chExt cx="5957570" cy="591185"/>
          </a:xfrm>
        </p:grpSpPr>
        <p:sp>
          <p:nvSpPr>
            <p:cNvPr id="13" name="object 13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spc="245" dirty="0">
                <a:solidFill>
                  <a:srgbClr val="FFBE08"/>
                </a:solidFill>
              </a:rPr>
              <a:t>The</a:t>
            </a:r>
            <a:r>
              <a:rPr spc="35" dirty="0">
                <a:solidFill>
                  <a:srgbClr val="FFBE08"/>
                </a:solidFill>
              </a:rPr>
              <a:t> </a:t>
            </a:r>
            <a:r>
              <a:rPr spc="225" dirty="0">
                <a:solidFill>
                  <a:srgbClr val="FFBE08"/>
                </a:solidFill>
              </a:rPr>
              <a:t>abdomen: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72491" y="1135343"/>
            <a:ext cx="5102809" cy="54307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2390">
              <a:lnSpc>
                <a:spcPct val="122200"/>
              </a:lnSpc>
              <a:spcBef>
                <a:spcPts val="100"/>
              </a:spcBef>
            </a:pP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Infections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include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intrabdominal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peritonitis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(particularly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after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caesarean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section),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cholecystitis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gastroenteritis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</a:pPr>
            <a:endParaRPr sz="2000" dirty="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  <a:spcBef>
                <a:spcPts val="5"/>
              </a:spcBef>
            </a:pP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These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vary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varied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need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careful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diagnosis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management,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varies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considerably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65"/>
              </a:spcBef>
            </a:pPr>
            <a:endParaRPr sz="2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400" b="1" spc="160" dirty="0">
                <a:solidFill>
                  <a:srgbClr val="FFBE08"/>
                </a:solidFill>
                <a:latin typeface="Calibri"/>
                <a:cs typeface="Calibri"/>
              </a:rPr>
              <a:t>Common</a:t>
            </a:r>
            <a:r>
              <a:rPr sz="2400" b="1" spc="25" dirty="0">
                <a:solidFill>
                  <a:srgbClr val="FFBE08"/>
                </a:solidFill>
                <a:latin typeface="Calibri"/>
                <a:cs typeface="Calibri"/>
              </a:rPr>
              <a:t> </a:t>
            </a:r>
            <a:r>
              <a:rPr sz="2400" b="1" spc="125" dirty="0">
                <a:solidFill>
                  <a:srgbClr val="FFBE08"/>
                </a:solidFill>
                <a:latin typeface="Calibri"/>
                <a:cs typeface="Calibri"/>
              </a:rPr>
              <a:t>signs</a:t>
            </a:r>
            <a:r>
              <a:rPr sz="2400" b="1" spc="25" dirty="0">
                <a:solidFill>
                  <a:srgbClr val="FFBE08"/>
                </a:solidFill>
                <a:latin typeface="Calibri"/>
                <a:cs typeface="Calibri"/>
              </a:rPr>
              <a:t> </a:t>
            </a:r>
            <a:r>
              <a:rPr sz="2400" b="1" spc="130" dirty="0">
                <a:solidFill>
                  <a:srgbClr val="FFBE08"/>
                </a:solidFill>
                <a:latin typeface="Calibri"/>
                <a:cs typeface="Calibri"/>
              </a:rPr>
              <a:t>and</a:t>
            </a:r>
            <a:r>
              <a:rPr sz="2400" b="1" spc="25" dirty="0">
                <a:solidFill>
                  <a:srgbClr val="FFBE08"/>
                </a:solidFill>
                <a:latin typeface="Calibri"/>
                <a:cs typeface="Calibri"/>
              </a:rPr>
              <a:t> </a:t>
            </a:r>
            <a:r>
              <a:rPr sz="2400" b="1" spc="110" dirty="0">
                <a:solidFill>
                  <a:srgbClr val="FFBE08"/>
                </a:solidFill>
                <a:latin typeface="Calibri"/>
                <a:cs typeface="Calibri"/>
              </a:rPr>
              <a:t>symptoms:</a:t>
            </a:r>
            <a:endParaRPr sz="24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Abdominal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pain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Guarding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(peritonitis)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Right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upper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quadrant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pain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(cholecystitis)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Nausea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vomiting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Diarrheoa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(gastroenteritis)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9999" y="375081"/>
            <a:ext cx="8081990" cy="7184923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0117135" y="1088934"/>
            <a:ext cx="273685" cy="3931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60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infections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treat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them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104769" y="512943"/>
            <a:ext cx="18478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110" dirty="0">
                <a:solidFill>
                  <a:srgbClr val="FFFFFF"/>
                </a:solidFill>
                <a:latin typeface="Calibri"/>
                <a:cs typeface="Calibri"/>
              </a:rPr>
              <a:t>17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517999" y="6843054"/>
            <a:ext cx="5957570" cy="591185"/>
            <a:chOff x="4517999" y="6843054"/>
            <a:chExt cx="5957570" cy="591185"/>
          </a:xfrm>
        </p:grpSpPr>
        <p:sp>
          <p:nvSpPr>
            <p:cNvPr id="13" name="object 13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35858" y="2424296"/>
            <a:ext cx="362069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300" dirty="0">
                <a:latin typeface="Calibri"/>
                <a:cs typeface="Calibri"/>
              </a:rPr>
              <a:t>MODULE</a:t>
            </a:r>
            <a:r>
              <a:rPr spc="140" dirty="0">
                <a:latin typeface="Calibri"/>
                <a:cs typeface="Calibri"/>
              </a:rPr>
              <a:t>  </a:t>
            </a:r>
            <a:r>
              <a:rPr spc="204" dirty="0">
                <a:latin typeface="Calibri"/>
                <a:cs typeface="Calibri"/>
              </a:rPr>
              <a:t>2B:</a:t>
            </a:r>
            <a:r>
              <a:rPr spc="140" dirty="0">
                <a:latin typeface="Calibri"/>
                <a:cs typeface="Calibri"/>
              </a:rPr>
              <a:t>  </a:t>
            </a:r>
            <a:r>
              <a:rPr spc="270" dirty="0">
                <a:latin typeface="Calibri"/>
                <a:cs typeface="Calibri"/>
              </a:rPr>
              <a:t>PART</a:t>
            </a:r>
            <a:r>
              <a:rPr spc="145" dirty="0">
                <a:latin typeface="Calibri"/>
                <a:cs typeface="Calibri"/>
              </a:rPr>
              <a:t>  </a:t>
            </a:r>
            <a:r>
              <a:rPr spc="265" dirty="0">
                <a:latin typeface="Calibri"/>
                <a:cs typeface="Calibri"/>
              </a:rPr>
              <a:t>FOUR 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097436" y="512943"/>
            <a:ext cx="19939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60" dirty="0">
                <a:solidFill>
                  <a:srgbClr val="FFFFFF"/>
                </a:solidFill>
                <a:latin typeface="Calibri"/>
                <a:cs typeface="Calibri"/>
              </a:rPr>
              <a:t>18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40737" y="3140123"/>
            <a:ext cx="6210935" cy="1168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21334" marR="5080" indent="-509270">
              <a:lnSpc>
                <a:spcPct val="107100"/>
              </a:lnSpc>
              <a:spcBef>
                <a:spcPts val="100"/>
              </a:spcBef>
            </a:pPr>
            <a:r>
              <a:rPr sz="3500" b="1" spc="300" dirty="0">
                <a:solidFill>
                  <a:srgbClr val="73AA74"/>
                </a:solidFill>
                <a:latin typeface="Calibri"/>
                <a:cs typeface="Calibri"/>
              </a:rPr>
              <a:t>The</a:t>
            </a:r>
            <a:r>
              <a:rPr sz="3500" b="1" spc="50" dirty="0">
                <a:solidFill>
                  <a:srgbClr val="73AA74"/>
                </a:solidFill>
                <a:latin typeface="Calibri"/>
                <a:cs typeface="Calibri"/>
              </a:rPr>
              <a:t> </a:t>
            </a:r>
            <a:r>
              <a:rPr sz="3500" b="1" spc="200" dirty="0">
                <a:solidFill>
                  <a:srgbClr val="73AA74"/>
                </a:solidFill>
                <a:latin typeface="Calibri"/>
                <a:cs typeface="Calibri"/>
              </a:rPr>
              <a:t>rationale</a:t>
            </a:r>
            <a:r>
              <a:rPr sz="3500" b="1" spc="55" dirty="0">
                <a:solidFill>
                  <a:srgbClr val="73AA74"/>
                </a:solidFill>
                <a:latin typeface="Calibri"/>
                <a:cs typeface="Calibri"/>
              </a:rPr>
              <a:t> </a:t>
            </a:r>
            <a:r>
              <a:rPr sz="3500" b="1" spc="285" dirty="0">
                <a:solidFill>
                  <a:srgbClr val="73AA74"/>
                </a:solidFill>
                <a:latin typeface="Calibri"/>
                <a:cs typeface="Calibri"/>
              </a:rPr>
              <a:t>behind</a:t>
            </a:r>
            <a:r>
              <a:rPr sz="3500" b="1" spc="55" dirty="0">
                <a:solidFill>
                  <a:srgbClr val="73AA74"/>
                </a:solidFill>
                <a:latin typeface="Calibri"/>
                <a:cs typeface="Calibri"/>
              </a:rPr>
              <a:t> </a:t>
            </a:r>
            <a:r>
              <a:rPr sz="3500" b="1" spc="285" dirty="0">
                <a:solidFill>
                  <a:srgbClr val="73AA74"/>
                </a:solidFill>
                <a:latin typeface="Calibri"/>
                <a:cs typeface="Calibri"/>
              </a:rPr>
              <a:t>empiric </a:t>
            </a:r>
            <a:r>
              <a:rPr sz="3500" b="1" spc="229" dirty="0">
                <a:solidFill>
                  <a:srgbClr val="73AA74"/>
                </a:solidFill>
                <a:latin typeface="Calibri"/>
                <a:cs typeface="Calibri"/>
              </a:rPr>
              <a:t>antimicrobial</a:t>
            </a:r>
            <a:r>
              <a:rPr sz="3500" b="1" spc="80" dirty="0">
                <a:solidFill>
                  <a:srgbClr val="73AA74"/>
                </a:solidFill>
                <a:latin typeface="Calibri"/>
                <a:cs typeface="Calibri"/>
              </a:rPr>
              <a:t> </a:t>
            </a:r>
            <a:r>
              <a:rPr sz="3500" b="1" spc="260" dirty="0">
                <a:solidFill>
                  <a:srgbClr val="73AA74"/>
                </a:solidFill>
                <a:latin typeface="Calibri"/>
                <a:cs typeface="Calibri"/>
              </a:rPr>
              <a:t>treatment</a:t>
            </a:r>
            <a:endParaRPr sz="35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129294" y="2874848"/>
            <a:ext cx="6433820" cy="1810385"/>
            <a:chOff x="2129294" y="2874848"/>
            <a:chExt cx="6433820" cy="1810385"/>
          </a:xfrm>
        </p:grpSpPr>
        <p:sp>
          <p:nvSpPr>
            <p:cNvPr id="8" name="object 8"/>
            <p:cNvSpPr/>
            <p:nvPr/>
          </p:nvSpPr>
          <p:spPr>
            <a:xfrm>
              <a:off x="2129294" y="2874848"/>
              <a:ext cx="6433820" cy="31750"/>
            </a:xfrm>
            <a:custGeom>
              <a:avLst/>
              <a:gdLst/>
              <a:ahLst/>
              <a:cxnLst/>
              <a:rect l="l" t="t" r="r" b="b"/>
              <a:pathLst>
                <a:path w="6433820" h="31750">
                  <a:moveTo>
                    <a:pt x="643340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433400" y="31635"/>
                  </a:lnTo>
                  <a:lnTo>
                    <a:pt x="6433400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29294" y="2906471"/>
              <a:ext cx="6433820" cy="31750"/>
            </a:xfrm>
            <a:custGeom>
              <a:avLst/>
              <a:gdLst/>
              <a:ahLst/>
              <a:cxnLst/>
              <a:rect l="l" t="t" r="r" b="b"/>
              <a:pathLst>
                <a:path w="6433820" h="31750">
                  <a:moveTo>
                    <a:pt x="643340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433400" y="31635"/>
                  </a:lnTo>
                  <a:lnTo>
                    <a:pt x="6433400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129294" y="2938106"/>
              <a:ext cx="6433820" cy="31750"/>
            </a:xfrm>
            <a:custGeom>
              <a:avLst/>
              <a:gdLst/>
              <a:ahLst/>
              <a:cxnLst/>
              <a:rect l="l" t="t" r="r" b="b"/>
              <a:pathLst>
                <a:path w="6433820" h="31750">
                  <a:moveTo>
                    <a:pt x="643340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433400" y="31635"/>
                  </a:lnTo>
                  <a:lnTo>
                    <a:pt x="6433400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129294" y="2969742"/>
              <a:ext cx="6433820" cy="31750"/>
            </a:xfrm>
            <a:custGeom>
              <a:avLst/>
              <a:gdLst/>
              <a:ahLst/>
              <a:cxnLst/>
              <a:rect l="l" t="t" r="r" b="b"/>
              <a:pathLst>
                <a:path w="6433820" h="31750">
                  <a:moveTo>
                    <a:pt x="643340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433400" y="31635"/>
                  </a:lnTo>
                  <a:lnTo>
                    <a:pt x="6433400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129294" y="4653533"/>
              <a:ext cx="6433820" cy="31750"/>
            </a:xfrm>
            <a:custGeom>
              <a:avLst/>
              <a:gdLst/>
              <a:ahLst/>
              <a:cxnLst/>
              <a:rect l="l" t="t" r="r" b="b"/>
              <a:pathLst>
                <a:path w="6433820" h="31750">
                  <a:moveTo>
                    <a:pt x="643340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433400" y="31635"/>
                  </a:lnTo>
                  <a:lnTo>
                    <a:pt x="6433400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129294" y="4621898"/>
              <a:ext cx="6433820" cy="31750"/>
            </a:xfrm>
            <a:custGeom>
              <a:avLst/>
              <a:gdLst/>
              <a:ahLst/>
              <a:cxnLst/>
              <a:rect l="l" t="t" r="r" b="b"/>
              <a:pathLst>
                <a:path w="6433820" h="31750">
                  <a:moveTo>
                    <a:pt x="643340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433400" y="31635"/>
                  </a:lnTo>
                  <a:lnTo>
                    <a:pt x="6433400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129294" y="4590262"/>
              <a:ext cx="6433820" cy="31750"/>
            </a:xfrm>
            <a:custGeom>
              <a:avLst/>
              <a:gdLst/>
              <a:ahLst/>
              <a:cxnLst/>
              <a:rect l="l" t="t" r="r" b="b"/>
              <a:pathLst>
                <a:path w="6433820" h="31750">
                  <a:moveTo>
                    <a:pt x="643340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433400" y="31635"/>
                  </a:lnTo>
                  <a:lnTo>
                    <a:pt x="6433400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129294" y="4558626"/>
              <a:ext cx="6433820" cy="31750"/>
            </a:xfrm>
            <a:custGeom>
              <a:avLst/>
              <a:gdLst/>
              <a:ahLst/>
              <a:cxnLst/>
              <a:rect l="l" t="t" r="r" b="b"/>
              <a:pathLst>
                <a:path w="6433820" h="31750">
                  <a:moveTo>
                    <a:pt x="643340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433400" y="31635"/>
                  </a:lnTo>
                  <a:lnTo>
                    <a:pt x="6433400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29099" y="498852"/>
            <a:ext cx="4655185" cy="990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95"/>
              </a:spcBef>
            </a:pPr>
            <a:r>
              <a:rPr spc="235" dirty="0"/>
              <a:t>What</a:t>
            </a:r>
            <a:r>
              <a:rPr spc="40" dirty="0"/>
              <a:t> </a:t>
            </a:r>
            <a:r>
              <a:rPr spc="210" dirty="0"/>
              <a:t>is</a:t>
            </a:r>
            <a:r>
              <a:rPr spc="40" dirty="0"/>
              <a:t> </a:t>
            </a:r>
            <a:r>
              <a:rPr spc="240" dirty="0"/>
              <a:t>empiric </a:t>
            </a:r>
            <a:r>
              <a:rPr spc="204" dirty="0"/>
              <a:t>antimicrobial</a:t>
            </a:r>
            <a:r>
              <a:rPr spc="65" dirty="0"/>
              <a:t> </a:t>
            </a:r>
            <a:r>
              <a:rPr spc="210" dirty="0"/>
              <a:t>treatment?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27300" y="1723007"/>
            <a:ext cx="7133197" cy="50291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29209" indent="-228600">
              <a:lnSpc>
                <a:spcPct val="1222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Empiric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antimicrobial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is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when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you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start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an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using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your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clinical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experience</a:t>
            </a:r>
            <a:endParaRPr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 dirty="0">
              <a:latin typeface="Calibri"/>
              <a:cs typeface="Calibri"/>
            </a:endParaRPr>
          </a:p>
          <a:p>
            <a:pPr marL="241300" marR="5080" indent="-228600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It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effectively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using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local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evidence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to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make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‘best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guess’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on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45" dirty="0">
                <a:solidFill>
                  <a:srgbClr val="231F20"/>
                </a:solidFill>
                <a:latin typeface="Calibri"/>
                <a:cs typeface="Calibri"/>
              </a:rPr>
              <a:t>what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antimicrobial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will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4" dirty="0">
                <a:solidFill>
                  <a:srgbClr val="231F20"/>
                </a:solidFill>
                <a:latin typeface="Calibri"/>
                <a:cs typeface="Calibri"/>
              </a:rPr>
              <a:t>successful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at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treating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an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endParaRPr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 dirty="0">
              <a:latin typeface="Calibri"/>
              <a:cs typeface="Calibri"/>
            </a:endParaRPr>
          </a:p>
          <a:p>
            <a:pPr marL="241300" marR="201930" indent="-228600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Empiric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antimicrobial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different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30" dirty="0">
                <a:solidFill>
                  <a:srgbClr val="231F20"/>
                </a:solidFill>
                <a:latin typeface="Calibri"/>
                <a:cs typeface="Calibri"/>
              </a:rPr>
              <a:t>types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infection are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usually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recommended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regionally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nationally,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30" dirty="0">
                <a:solidFill>
                  <a:srgbClr val="231F20"/>
                </a:solidFill>
                <a:latin typeface="Calibri"/>
                <a:cs typeface="Calibri"/>
              </a:rPr>
              <a:t>based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local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experience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resistance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patterns</a:t>
            </a:r>
            <a:endParaRPr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 dirty="0">
              <a:latin typeface="Calibri"/>
              <a:cs typeface="Calibri"/>
            </a:endParaRPr>
          </a:p>
          <a:p>
            <a:pPr marL="241300" marR="220345" indent="-228600">
              <a:lnSpc>
                <a:spcPct val="122200"/>
              </a:lnSpc>
              <a:buChar char="•"/>
              <a:tabLst>
                <a:tab pos="241300" algn="l"/>
              </a:tabLst>
            </a:pP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example,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local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data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shows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that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70" dirty="0">
                <a:solidFill>
                  <a:srgbClr val="231F20"/>
                </a:solidFill>
                <a:latin typeface="Calibri"/>
                <a:cs typeface="Calibri"/>
              </a:rPr>
              <a:t>60%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lower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urinary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tract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infections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(cystitis)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caused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by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bacteria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that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resistant </a:t>
            </a:r>
            <a:r>
              <a:rPr spc="4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amoxicillin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but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only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20" dirty="0">
                <a:solidFill>
                  <a:srgbClr val="231F20"/>
                </a:solidFill>
                <a:latin typeface="Calibri"/>
                <a:cs typeface="Calibri"/>
              </a:rPr>
              <a:t>10%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resistant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20" dirty="0">
                <a:solidFill>
                  <a:srgbClr val="231F20"/>
                </a:solidFill>
                <a:latin typeface="Calibri"/>
                <a:cs typeface="Calibri"/>
              </a:rPr>
              <a:t>nitrofurantoin,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your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local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guidelines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might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suggest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nitrofurantoin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30" dirty="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your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first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4" dirty="0">
                <a:solidFill>
                  <a:srgbClr val="231F20"/>
                </a:solidFill>
                <a:latin typeface="Calibri"/>
                <a:cs typeface="Calibri"/>
              </a:rPr>
              <a:t>choice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40" dirty="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spc="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spc="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cystitis</a:t>
            </a:r>
            <a:endParaRPr dirty="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80249" y="0"/>
            <a:ext cx="3311753" cy="7560005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0117135" y="1088934"/>
            <a:ext cx="273685" cy="493649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25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0" dirty="0">
                <a:solidFill>
                  <a:srgbClr val="4E9C57"/>
                </a:solidFill>
                <a:latin typeface="Calibri"/>
                <a:cs typeface="Calibri"/>
              </a:rPr>
              <a:t>rationale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20" dirty="0">
                <a:solidFill>
                  <a:srgbClr val="4E9C57"/>
                </a:solidFill>
                <a:latin typeface="Calibri"/>
                <a:cs typeface="Calibri"/>
              </a:rPr>
              <a:t>behind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25" dirty="0">
                <a:solidFill>
                  <a:srgbClr val="4E9C57"/>
                </a:solidFill>
                <a:latin typeface="Calibri"/>
                <a:cs typeface="Calibri"/>
              </a:rPr>
              <a:t>empiric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antimicrobial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treatment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108229" y="527168"/>
            <a:ext cx="177800" cy="2482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89"/>
              </a:lnSpc>
            </a:pPr>
            <a:r>
              <a:rPr sz="1500" spc="-95" dirty="0">
                <a:solidFill>
                  <a:srgbClr val="FFFFFF"/>
                </a:solidFill>
                <a:latin typeface="Calibri"/>
                <a:cs typeface="Calibri"/>
              </a:rPr>
              <a:t>19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517999" y="12"/>
            <a:ext cx="6174105" cy="7433945"/>
            <a:chOff x="4517999" y="12"/>
            <a:chExt cx="6174105" cy="7433945"/>
          </a:xfrm>
        </p:grpSpPr>
        <p:sp>
          <p:nvSpPr>
            <p:cNvPr id="12" name="object 12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9972001" y="12"/>
              <a:ext cx="720090" cy="921385"/>
            </a:xfrm>
            <a:custGeom>
              <a:avLst/>
              <a:gdLst/>
              <a:ahLst/>
              <a:cxnLst/>
              <a:rect l="l" t="t" r="r" b="b"/>
              <a:pathLst>
                <a:path w="720090" h="921385">
                  <a:moveTo>
                    <a:pt x="720001" y="0"/>
                  </a:moveTo>
                  <a:lnTo>
                    <a:pt x="0" y="0"/>
                  </a:lnTo>
                  <a:lnTo>
                    <a:pt x="0" y="921384"/>
                  </a:lnTo>
                  <a:lnTo>
                    <a:pt x="720001" y="921384"/>
                  </a:lnTo>
                  <a:lnTo>
                    <a:pt x="720001" y="0"/>
                  </a:lnTo>
                  <a:close/>
                </a:path>
              </a:pathLst>
            </a:custGeom>
            <a:solidFill>
              <a:srgbClr val="4E9C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10095529" y="512943"/>
            <a:ext cx="2032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45" dirty="0">
                <a:solidFill>
                  <a:srgbClr val="FFFFFF"/>
                </a:solidFill>
                <a:latin typeface="Calibri"/>
                <a:cs typeface="Calibri"/>
              </a:rPr>
              <a:t>19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27300" y="524253"/>
            <a:ext cx="332994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75" dirty="0"/>
              <a:t>Module</a:t>
            </a:r>
            <a:r>
              <a:rPr spc="45" dirty="0"/>
              <a:t> </a:t>
            </a:r>
            <a:r>
              <a:rPr spc="250" dirty="0"/>
              <a:t>2b</a:t>
            </a:r>
            <a:r>
              <a:rPr spc="45" dirty="0"/>
              <a:t> </a:t>
            </a:r>
            <a:r>
              <a:rPr spc="150" dirty="0"/>
              <a:t>outline</a:t>
            </a:r>
          </a:p>
        </p:txBody>
      </p:sp>
      <p:sp>
        <p:nvSpPr>
          <p:cNvPr id="4" name="object 4"/>
          <p:cNvSpPr/>
          <p:nvPr/>
        </p:nvSpPr>
        <p:spPr>
          <a:xfrm>
            <a:off x="1748371" y="2333420"/>
            <a:ext cx="2331720" cy="200660"/>
          </a:xfrm>
          <a:custGeom>
            <a:avLst/>
            <a:gdLst/>
            <a:ahLst/>
            <a:cxnLst/>
            <a:rect l="l" t="t" r="r" b="b"/>
            <a:pathLst>
              <a:path w="2331720" h="200660">
                <a:moveTo>
                  <a:pt x="2331300" y="0"/>
                </a:moveTo>
                <a:lnTo>
                  <a:pt x="0" y="0"/>
                </a:lnTo>
                <a:lnTo>
                  <a:pt x="0" y="200533"/>
                </a:lnTo>
                <a:lnTo>
                  <a:pt x="2331300" y="200533"/>
                </a:lnTo>
                <a:lnTo>
                  <a:pt x="2331300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5" name="object 5"/>
          <p:cNvSpPr/>
          <p:nvPr/>
        </p:nvSpPr>
        <p:spPr>
          <a:xfrm>
            <a:off x="5938215" y="2399944"/>
            <a:ext cx="2331720" cy="200660"/>
          </a:xfrm>
          <a:custGeom>
            <a:avLst/>
            <a:gdLst/>
            <a:ahLst/>
            <a:cxnLst/>
            <a:rect l="l" t="t" r="r" b="b"/>
            <a:pathLst>
              <a:path w="2331720" h="200660">
                <a:moveTo>
                  <a:pt x="2331300" y="0"/>
                </a:moveTo>
                <a:lnTo>
                  <a:pt x="0" y="0"/>
                </a:lnTo>
                <a:lnTo>
                  <a:pt x="0" y="200533"/>
                </a:lnTo>
                <a:lnTo>
                  <a:pt x="2331300" y="200533"/>
                </a:lnTo>
                <a:lnTo>
                  <a:pt x="2331300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6" name="object 6"/>
          <p:cNvSpPr/>
          <p:nvPr/>
        </p:nvSpPr>
        <p:spPr>
          <a:xfrm>
            <a:off x="1230295" y="2233143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19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7" name="object 7"/>
          <p:cNvSpPr txBox="1"/>
          <p:nvPr/>
        </p:nvSpPr>
        <p:spPr>
          <a:xfrm>
            <a:off x="1379398" y="2266888"/>
            <a:ext cx="9588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32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414646" y="2299676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9" name="object 9"/>
          <p:cNvSpPr txBox="1"/>
          <p:nvPr/>
        </p:nvSpPr>
        <p:spPr>
          <a:xfrm>
            <a:off x="5540786" y="2333420"/>
            <a:ext cx="14160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45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27300" y="1335778"/>
            <a:ext cx="448119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135" dirty="0">
                <a:solidFill>
                  <a:srgbClr val="231F20"/>
                </a:solidFill>
                <a:latin typeface="Calibri"/>
                <a:cs typeface="Calibri"/>
              </a:rPr>
              <a:t>By</a:t>
            </a:r>
            <a:r>
              <a:rPr sz="20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40" dirty="0">
                <a:solidFill>
                  <a:srgbClr val="231F20"/>
                </a:solidFill>
                <a:latin typeface="Calibri"/>
                <a:cs typeface="Calibri"/>
              </a:rPr>
              <a:t>end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231F20"/>
                </a:solidFill>
                <a:latin typeface="Calibri"/>
                <a:cs typeface="Calibri"/>
              </a:rPr>
              <a:t>this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231F20"/>
                </a:solidFill>
                <a:latin typeface="Calibri"/>
                <a:cs typeface="Calibri"/>
              </a:rPr>
              <a:t>module,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00" dirty="0">
                <a:solidFill>
                  <a:srgbClr val="231F20"/>
                </a:solidFill>
                <a:latin typeface="Calibri"/>
                <a:cs typeface="Calibri"/>
              </a:rPr>
              <a:t>you</a:t>
            </a:r>
            <a:r>
              <a:rPr sz="20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231F20"/>
                </a:solidFill>
                <a:latin typeface="Calibri"/>
                <a:cs typeface="Calibri"/>
              </a:rPr>
              <a:t>should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55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231F20"/>
                </a:solidFill>
                <a:latin typeface="Calibri"/>
                <a:cs typeface="Calibri"/>
              </a:rPr>
              <a:t>able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-25" dirty="0">
                <a:solidFill>
                  <a:srgbClr val="231F20"/>
                </a:solidFill>
                <a:latin typeface="Calibri"/>
                <a:cs typeface="Calibri"/>
              </a:rPr>
              <a:t>to: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210048" y="2776543"/>
            <a:ext cx="2870043" cy="7376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b="1" spc="120" dirty="0">
                <a:solidFill>
                  <a:srgbClr val="4E9C57"/>
                </a:solidFill>
                <a:latin typeface="Calibri"/>
                <a:cs typeface="Calibri"/>
              </a:rPr>
              <a:t>Understand</a:t>
            </a:r>
            <a:r>
              <a:rPr sz="2000"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55" dirty="0">
                <a:solidFill>
                  <a:srgbClr val="4E9C57"/>
                </a:solidFill>
                <a:latin typeface="Calibri"/>
                <a:cs typeface="Calibri"/>
              </a:rPr>
              <a:t>how </a:t>
            </a:r>
            <a:r>
              <a:rPr sz="2000" b="1" spc="110" dirty="0">
                <a:solidFill>
                  <a:srgbClr val="4E9C57"/>
                </a:solidFill>
                <a:latin typeface="Calibri"/>
                <a:cs typeface="Calibri"/>
              </a:rPr>
              <a:t>infections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00" dirty="0">
                <a:solidFill>
                  <a:srgbClr val="4E9C57"/>
                </a:solidFill>
                <a:latin typeface="Calibri"/>
                <a:cs typeface="Calibri"/>
              </a:rPr>
              <a:t>develop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401950" y="2843076"/>
            <a:ext cx="3366134" cy="1113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b="1" spc="120" dirty="0">
                <a:solidFill>
                  <a:srgbClr val="4E9C57"/>
                </a:solidFill>
                <a:latin typeface="Calibri"/>
                <a:cs typeface="Calibri"/>
              </a:rPr>
              <a:t>List</a:t>
            </a:r>
            <a:r>
              <a:rPr sz="2000"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55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35" dirty="0">
                <a:solidFill>
                  <a:srgbClr val="4E9C57"/>
                </a:solidFill>
                <a:latin typeface="Calibri"/>
                <a:cs typeface="Calibri"/>
              </a:rPr>
              <a:t>sources </a:t>
            </a:r>
            <a:r>
              <a:rPr sz="20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20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00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r>
              <a:rPr sz="20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4E9C57"/>
                </a:solidFill>
                <a:latin typeface="Calibri"/>
                <a:cs typeface="Calibri"/>
              </a:rPr>
              <a:t>during </a:t>
            </a:r>
            <a:r>
              <a:rPr sz="2000" b="1" spc="135" dirty="0">
                <a:solidFill>
                  <a:srgbClr val="4E9C57"/>
                </a:solidFill>
                <a:latin typeface="Calibri"/>
                <a:cs typeface="Calibri"/>
              </a:rPr>
              <a:t>pregnancy</a:t>
            </a:r>
            <a:r>
              <a:rPr sz="2000" b="1" spc="3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2000" b="1" spc="3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80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2000" b="1" spc="3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60" dirty="0">
                <a:solidFill>
                  <a:srgbClr val="4E9C57"/>
                </a:solidFill>
                <a:latin typeface="Calibri"/>
                <a:cs typeface="Calibri"/>
              </a:rPr>
              <a:t>to </a:t>
            </a:r>
            <a:r>
              <a:rPr sz="2000" b="1" spc="100" dirty="0">
                <a:solidFill>
                  <a:srgbClr val="4E9C57"/>
                </a:solidFill>
                <a:latin typeface="Calibri"/>
                <a:cs typeface="Calibri"/>
              </a:rPr>
              <a:t>treat</a:t>
            </a:r>
            <a:r>
              <a:rPr sz="2000"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4E9C57"/>
                </a:solidFill>
                <a:latin typeface="Calibri"/>
                <a:cs typeface="Calibri"/>
              </a:rPr>
              <a:t>them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748371" y="4400763"/>
            <a:ext cx="2331720" cy="200660"/>
          </a:xfrm>
          <a:custGeom>
            <a:avLst/>
            <a:gdLst/>
            <a:ahLst/>
            <a:cxnLst/>
            <a:rect l="l" t="t" r="r" b="b"/>
            <a:pathLst>
              <a:path w="2331720" h="200660">
                <a:moveTo>
                  <a:pt x="2331300" y="0"/>
                </a:moveTo>
                <a:lnTo>
                  <a:pt x="0" y="0"/>
                </a:lnTo>
                <a:lnTo>
                  <a:pt x="0" y="200532"/>
                </a:lnTo>
                <a:lnTo>
                  <a:pt x="2331300" y="200532"/>
                </a:lnTo>
                <a:lnTo>
                  <a:pt x="2331300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4" name="object 14"/>
          <p:cNvSpPr/>
          <p:nvPr/>
        </p:nvSpPr>
        <p:spPr>
          <a:xfrm>
            <a:off x="5940272" y="4461293"/>
            <a:ext cx="2331720" cy="200660"/>
          </a:xfrm>
          <a:custGeom>
            <a:avLst/>
            <a:gdLst/>
            <a:ahLst/>
            <a:cxnLst/>
            <a:rect l="l" t="t" r="r" b="b"/>
            <a:pathLst>
              <a:path w="2331720" h="200660">
                <a:moveTo>
                  <a:pt x="2331300" y="0"/>
                </a:moveTo>
                <a:lnTo>
                  <a:pt x="0" y="0"/>
                </a:lnTo>
                <a:lnTo>
                  <a:pt x="0" y="200532"/>
                </a:lnTo>
                <a:lnTo>
                  <a:pt x="2331300" y="200532"/>
                </a:lnTo>
                <a:lnTo>
                  <a:pt x="2331300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5" name="object 15"/>
          <p:cNvSpPr/>
          <p:nvPr/>
        </p:nvSpPr>
        <p:spPr>
          <a:xfrm>
            <a:off x="1230295" y="4300489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19" h="401320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6" name="object 16"/>
          <p:cNvSpPr txBox="1"/>
          <p:nvPr/>
        </p:nvSpPr>
        <p:spPr>
          <a:xfrm>
            <a:off x="1353896" y="4334235"/>
            <a:ext cx="14668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85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422196" y="4361019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20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8" name="object 18"/>
          <p:cNvSpPr txBox="1"/>
          <p:nvPr/>
        </p:nvSpPr>
        <p:spPr>
          <a:xfrm>
            <a:off x="5541225" y="4394765"/>
            <a:ext cx="15621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16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210048" y="4843887"/>
            <a:ext cx="3515360" cy="14886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b="1" spc="120" dirty="0">
                <a:solidFill>
                  <a:srgbClr val="4E9C57"/>
                </a:solidFill>
                <a:latin typeface="Calibri"/>
                <a:cs typeface="Calibri"/>
              </a:rPr>
              <a:t>Understand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80" dirty="0">
                <a:solidFill>
                  <a:srgbClr val="4E9C57"/>
                </a:solidFill>
                <a:latin typeface="Calibri"/>
                <a:cs typeface="Calibri"/>
              </a:rPr>
              <a:t>rationale </a:t>
            </a:r>
            <a:r>
              <a:rPr sz="2000" b="1" spc="120" dirty="0">
                <a:solidFill>
                  <a:srgbClr val="4E9C57"/>
                </a:solidFill>
                <a:latin typeface="Calibri"/>
                <a:cs typeface="Calibri"/>
              </a:rPr>
              <a:t>behind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4E9C57"/>
                </a:solidFill>
                <a:latin typeface="Calibri"/>
                <a:cs typeface="Calibri"/>
              </a:rPr>
              <a:t>antimicrobial </a:t>
            </a:r>
            <a:r>
              <a:rPr sz="2000" b="1" spc="114" dirty="0">
                <a:solidFill>
                  <a:srgbClr val="4E9C57"/>
                </a:solidFill>
                <a:latin typeface="Calibri"/>
                <a:cs typeface="Calibri"/>
              </a:rPr>
              <a:t>treatments</a:t>
            </a:r>
            <a:r>
              <a:rPr sz="2000" b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40" dirty="0">
                <a:solidFill>
                  <a:srgbClr val="4E9C57"/>
                </a:solidFill>
                <a:latin typeface="Calibri"/>
                <a:cs typeface="Calibri"/>
              </a:rPr>
              <a:t>recommended </a:t>
            </a:r>
            <a:r>
              <a:rPr sz="2000" b="1" spc="65" dirty="0">
                <a:solidFill>
                  <a:srgbClr val="4E9C57"/>
                </a:solidFill>
                <a:latin typeface="Calibri"/>
                <a:cs typeface="Calibri"/>
              </a:rPr>
              <a:t>in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4E9C57"/>
                </a:solidFill>
                <a:latin typeface="Calibri"/>
                <a:cs typeface="Calibri"/>
              </a:rPr>
              <a:t>guidelines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409500" y="4904417"/>
            <a:ext cx="3282040" cy="1113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b="1" spc="120" dirty="0">
                <a:solidFill>
                  <a:srgbClr val="4E9C57"/>
                </a:solidFill>
                <a:latin typeface="Calibri"/>
                <a:cs typeface="Calibri"/>
              </a:rPr>
              <a:t>Understand</a:t>
            </a:r>
            <a:r>
              <a:rPr sz="2000"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2000" b="1" spc="50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55" dirty="0">
                <a:solidFill>
                  <a:srgbClr val="4E9C57"/>
                </a:solidFill>
                <a:latin typeface="Calibri"/>
                <a:cs typeface="Calibri"/>
              </a:rPr>
              <a:t>process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85" dirty="0">
                <a:solidFill>
                  <a:srgbClr val="4E9C57"/>
                </a:solidFill>
                <a:latin typeface="Calibri"/>
                <a:cs typeface="Calibri"/>
              </a:rPr>
              <a:t>targeting </a:t>
            </a:r>
            <a:r>
              <a:rPr sz="2000" b="1" spc="105" dirty="0">
                <a:solidFill>
                  <a:srgbClr val="4E9C57"/>
                </a:solidFill>
                <a:latin typeface="Calibri"/>
                <a:cs typeface="Calibri"/>
              </a:rPr>
              <a:t>antimicrobial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4E9C57"/>
                </a:solidFill>
                <a:latin typeface="Calibri"/>
                <a:cs typeface="Calibri"/>
              </a:rPr>
              <a:t>treatment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0142518" y="527168"/>
            <a:ext cx="109220" cy="2482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89"/>
              </a:lnSpc>
            </a:pPr>
            <a:r>
              <a:rPr sz="1500" spc="4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0129835" y="1101634"/>
            <a:ext cx="248285" cy="2148840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>
              <a:lnSpc>
                <a:spcPts val="1789"/>
              </a:lnSpc>
            </a:pPr>
            <a:r>
              <a:rPr sz="1500" b="1" spc="80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infections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develop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57949" y="7004089"/>
            <a:ext cx="351536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55" dirty="0">
                <a:solidFill>
                  <a:srgbClr val="4E9C57"/>
                </a:solidFill>
                <a:latin typeface="Calibri"/>
                <a:cs typeface="Calibri"/>
              </a:rPr>
              <a:t>Module</a:t>
            </a:r>
            <a:r>
              <a:rPr sz="1300" spc="11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4E9C57"/>
                </a:solidFill>
                <a:latin typeface="Calibri"/>
                <a:cs typeface="Calibri"/>
              </a:rPr>
              <a:t>2b:</a:t>
            </a:r>
            <a:r>
              <a:rPr sz="1300" spc="11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4E9C57"/>
                </a:solidFill>
                <a:latin typeface="Calibri"/>
                <a:cs typeface="Calibri"/>
              </a:rPr>
              <a:t>Treat</a:t>
            </a:r>
            <a:r>
              <a:rPr sz="1300" spc="114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300" spc="55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r>
              <a:rPr sz="1300" spc="11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300" spc="70" dirty="0">
                <a:solidFill>
                  <a:srgbClr val="4E9C57"/>
                </a:solidFill>
                <a:latin typeface="Calibri"/>
                <a:cs typeface="Calibri"/>
              </a:rPr>
              <a:t>using</a:t>
            </a:r>
            <a:r>
              <a:rPr sz="1300" spc="114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300" spc="95" dirty="0">
                <a:solidFill>
                  <a:srgbClr val="4E9C57"/>
                </a:solidFill>
                <a:latin typeface="Calibri"/>
                <a:cs typeface="Calibri"/>
              </a:rPr>
              <a:t>best</a:t>
            </a:r>
            <a:r>
              <a:rPr sz="1300" spc="11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300" spc="80" dirty="0">
                <a:solidFill>
                  <a:srgbClr val="4E9C57"/>
                </a:solidFill>
                <a:latin typeface="Calibri"/>
                <a:cs typeface="Calibri"/>
              </a:rPr>
              <a:t>practice</a:t>
            </a:r>
            <a:endParaRPr sz="1300">
              <a:latin typeface="Calibri"/>
              <a:cs typeface="Calibr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25" name="object 2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0129818" y="512943"/>
            <a:ext cx="13462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4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517999" y="7139242"/>
            <a:ext cx="3366135" cy="0"/>
          </a:xfrm>
          <a:custGeom>
            <a:avLst/>
            <a:gdLst/>
            <a:ahLst/>
            <a:cxnLst/>
            <a:rect l="l" t="t" r="r" b="b"/>
            <a:pathLst>
              <a:path w="3366134">
                <a:moveTo>
                  <a:pt x="0" y="0"/>
                </a:moveTo>
                <a:lnTo>
                  <a:pt x="33659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object 3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32" name="object 32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33" name="object 33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36" name="object 3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7" name="object 37"/>
          <p:cNvSpPr/>
          <p:nvPr/>
        </p:nvSpPr>
        <p:spPr>
          <a:xfrm>
            <a:off x="10032847" y="921397"/>
            <a:ext cx="389255" cy="5817235"/>
          </a:xfrm>
          <a:custGeom>
            <a:avLst/>
            <a:gdLst/>
            <a:ahLst/>
            <a:cxnLst/>
            <a:rect l="l" t="t" r="r" b="b"/>
            <a:pathLst>
              <a:path w="389254" h="5817234">
                <a:moveTo>
                  <a:pt x="389153" y="0"/>
                </a:moveTo>
                <a:lnTo>
                  <a:pt x="0" y="0"/>
                </a:lnTo>
                <a:lnTo>
                  <a:pt x="0" y="5816612"/>
                </a:lnTo>
                <a:lnTo>
                  <a:pt x="389153" y="5816612"/>
                </a:lnTo>
                <a:lnTo>
                  <a:pt x="38915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10113198" y="1088934"/>
            <a:ext cx="290195" cy="453390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600" b="1" spc="90" dirty="0">
                <a:solidFill>
                  <a:srgbClr val="4E9C57"/>
                </a:solidFill>
                <a:latin typeface="Calibri"/>
                <a:cs typeface="Calibri"/>
              </a:rPr>
              <a:t>Module</a:t>
            </a:r>
            <a:r>
              <a:rPr sz="16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600" b="1" spc="70" dirty="0">
                <a:solidFill>
                  <a:srgbClr val="4E9C57"/>
                </a:solidFill>
                <a:latin typeface="Calibri"/>
                <a:cs typeface="Calibri"/>
              </a:rPr>
              <a:t>2b:</a:t>
            </a:r>
            <a:r>
              <a:rPr sz="16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600" b="1" spc="100" dirty="0">
                <a:solidFill>
                  <a:srgbClr val="4E9C57"/>
                </a:solidFill>
                <a:latin typeface="Calibri"/>
                <a:cs typeface="Calibri"/>
              </a:rPr>
              <a:t>Treat</a:t>
            </a:r>
            <a:r>
              <a:rPr sz="16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600" b="1" spc="105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r>
              <a:rPr sz="16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600" b="1" spc="114" dirty="0">
                <a:solidFill>
                  <a:srgbClr val="4E9C57"/>
                </a:solidFill>
                <a:latin typeface="Calibri"/>
                <a:cs typeface="Calibri"/>
              </a:rPr>
              <a:t>using</a:t>
            </a:r>
            <a:r>
              <a:rPr sz="16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600" b="1" spc="155" dirty="0">
                <a:solidFill>
                  <a:srgbClr val="4E9C57"/>
                </a:solidFill>
                <a:latin typeface="Calibri"/>
                <a:cs typeface="Calibri"/>
              </a:rPr>
              <a:t>best</a:t>
            </a:r>
            <a:r>
              <a:rPr sz="16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600" b="1" spc="140" dirty="0">
                <a:solidFill>
                  <a:srgbClr val="4E9C57"/>
                </a:solidFill>
                <a:latin typeface="Calibri"/>
                <a:cs typeface="Calibri"/>
              </a:rPr>
              <a:t>practice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64477" y="208824"/>
            <a:ext cx="1193800" cy="132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55"/>
              </a:lnSpc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456099" y="12"/>
            <a:ext cx="6236335" cy="7560309"/>
          </a:xfrm>
          <a:custGeom>
            <a:avLst/>
            <a:gdLst/>
            <a:ahLst/>
            <a:cxnLst/>
            <a:rect l="l" t="t" r="r" b="b"/>
            <a:pathLst>
              <a:path w="6236334" h="7560309">
                <a:moveTo>
                  <a:pt x="6235903" y="0"/>
                </a:moveTo>
                <a:lnTo>
                  <a:pt x="0" y="0"/>
                </a:lnTo>
                <a:lnTo>
                  <a:pt x="0" y="7559992"/>
                </a:lnTo>
                <a:lnTo>
                  <a:pt x="6235903" y="7559992"/>
                </a:lnTo>
                <a:lnTo>
                  <a:pt x="6235903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29099" y="498852"/>
            <a:ext cx="3530600" cy="1955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95"/>
              </a:spcBef>
            </a:pPr>
            <a:r>
              <a:rPr spc="225" dirty="0"/>
              <a:t>Reminders</a:t>
            </a:r>
            <a:r>
              <a:rPr spc="55" dirty="0"/>
              <a:t> </a:t>
            </a:r>
            <a:r>
              <a:rPr spc="125" dirty="0"/>
              <a:t>in</a:t>
            </a:r>
            <a:r>
              <a:rPr spc="60" dirty="0"/>
              <a:t> </a:t>
            </a:r>
            <a:r>
              <a:rPr spc="210" dirty="0"/>
              <a:t>the clinical</a:t>
            </a:r>
            <a:r>
              <a:rPr spc="60" dirty="0"/>
              <a:t> </a:t>
            </a:r>
            <a:r>
              <a:rPr spc="215" dirty="0"/>
              <a:t>workspace: </a:t>
            </a:r>
            <a:r>
              <a:rPr spc="229" dirty="0"/>
              <a:t>poster</a:t>
            </a:r>
            <a:r>
              <a:rPr spc="50" dirty="0"/>
              <a:t> </a:t>
            </a:r>
            <a:r>
              <a:rPr spc="240" dirty="0"/>
              <a:t>and </a:t>
            </a:r>
            <a:r>
              <a:rPr spc="235" dirty="0"/>
              <a:t>Gestation</a:t>
            </a:r>
            <a:r>
              <a:rPr spc="35" dirty="0"/>
              <a:t> </a:t>
            </a:r>
            <a:r>
              <a:rPr spc="200" dirty="0"/>
              <a:t>Wheel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12083" y="0"/>
            <a:ext cx="7479919" cy="5159082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27300" y="2782291"/>
            <a:ext cx="3362960" cy="3366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3020">
              <a:lnSpc>
                <a:spcPct val="122200"/>
              </a:lnSpc>
              <a:spcBef>
                <a:spcPts val="100"/>
              </a:spcBef>
            </a:pP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Empiric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guidelines,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based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on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recommendations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from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Ministries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Health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Malawi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Uganda,</a:t>
            </a:r>
            <a:endParaRPr sz="2000" dirty="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</a:pP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available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ward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poster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1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2000" spc="1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Gestation</a:t>
            </a:r>
            <a:r>
              <a:rPr sz="2000" spc="1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Wheel,</a:t>
            </a:r>
            <a:r>
              <a:rPr sz="2000" spc="1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with</a:t>
            </a:r>
            <a:r>
              <a:rPr sz="2000" spc="1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antibiotic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guidelines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maternal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infections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608500" y="0"/>
            <a:ext cx="6083935" cy="7100570"/>
            <a:chOff x="4608500" y="0"/>
            <a:chExt cx="6083935" cy="7100570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08500" y="3988803"/>
              <a:ext cx="3315165" cy="311119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9972001" y="0"/>
              <a:ext cx="720090" cy="921385"/>
            </a:xfrm>
            <a:custGeom>
              <a:avLst/>
              <a:gdLst/>
              <a:ahLst/>
              <a:cxnLst/>
              <a:rect l="l" t="t" r="r" b="b"/>
              <a:pathLst>
                <a:path w="720090" h="921385">
                  <a:moveTo>
                    <a:pt x="0" y="921385"/>
                  </a:moveTo>
                  <a:lnTo>
                    <a:pt x="720001" y="921385"/>
                  </a:lnTo>
                  <a:lnTo>
                    <a:pt x="720001" y="0"/>
                  </a:lnTo>
                  <a:lnTo>
                    <a:pt x="0" y="0"/>
                  </a:lnTo>
                  <a:lnTo>
                    <a:pt x="0" y="921385"/>
                  </a:lnTo>
                  <a:close/>
                </a:path>
              </a:pathLst>
            </a:custGeom>
            <a:solidFill>
              <a:srgbClr val="4E9C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0117135" y="1088934"/>
            <a:ext cx="273685" cy="493649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25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0" dirty="0">
                <a:solidFill>
                  <a:srgbClr val="4E9C57"/>
                </a:solidFill>
                <a:latin typeface="Calibri"/>
                <a:cs typeface="Calibri"/>
              </a:rPr>
              <a:t>rationale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20" dirty="0">
                <a:solidFill>
                  <a:srgbClr val="4E9C57"/>
                </a:solidFill>
                <a:latin typeface="Calibri"/>
                <a:cs typeface="Calibri"/>
              </a:rPr>
              <a:t>behind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25" dirty="0">
                <a:solidFill>
                  <a:srgbClr val="4E9C57"/>
                </a:solidFill>
                <a:latin typeface="Calibri"/>
                <a:cs typeface="Calibri"/>
              </a:rPr>
              <a:t>empiric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antimicrobial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treatment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0064762" y="512943"/>
            <a:ext cx="26289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40" dirty="0">
                <a:solidFill>
                  <a:srgbClr val="FFFFFF"/>
                </a:solidFill>
                <a:latin typeface="Calibri"/>
                <a:cs typeface="Calibri"/>
              </a:rPr>
              <a:t>20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4517999" y="6843054"/>
            <a:ext cx="5957570" cy="591185"/>
            <a:chOff x="4517999" y="6843054"/>
            <a:chExt cx="5957570" cy="591185"/>
          </a:xfrm>
        </p:grpSpPr>
        <p:sp>
          <p:nvSpPr>
            <p:cNvPr id="17" name="object 17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29099" y="498852"/>
            <a:ext cx="8442960" cy="990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95"/>
              </a:spcBef>
            </a:pPr>
            <a:r>
              <a:rPr spc="235" dirty="0"/>
              <a:t>Gestation</a:t>
            </a:r>
            <a:r>
              <a:rPr spc="50" dirty="0"/>
              <a:t> </a:t>
            </a:r>
            <a:r>
              <a:rPr spc="210" dirty="0"/>
              <a:t>Wheel</a:t>
            </a:r>
            <a:r>
              <a:rPr spc="50" dirty="0"/>
              <a:t> </a:t>
            </a:r>
            <a:r>
              <a:rPr spc="150" dirty="0"/>
              <a:t>with</a:t>
            </a:r>
            <a:r>
              <a:rPr spc="55" dirty="0"/>
              <a:t> </a:t>
            </a:r>
            <a:r>
              <a:rPr spc="204" dirty="0"/>
              <a:t>antibiotic</a:t>
            </a:r>
            <a:r>
              <a:rPr spc="50" dirty="0"/>
              <a:t> </a:t>
            </a:r>
            <a:r>
              <a:rPr spc="200" dirty="0"/>
              <a:t>guidelines</a:t>
            </a:r>
            <a:r>
              <a:rPr spc="50" dirty="0"/>
              <a:t> </a:t>
            </a:r>
            <a:r>
              <a:rPr spc="100" dirty="0"/>
              <a:t>for </a:t>
            </a:r>
            <a:r>
              <a:rPr spc="204" dirty="0"/>
              <a:t>maternal</a:t>
            </a:r>
            <a:r>
              <a:rPr spc="65" dirty="0"/>
              <a:t> </a:t>
            </a:r>
            <a:r>
              <a:rPr spc="204" dirty="0"/>
              <a:t>infections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2486025"/>
            <a:ext cx="10394315" cy="5074570"/>
            <a:chOff x="0" y="2843815"/>
            <a:chExt cx="10394315" cy="471678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843815"/>
              <a:ext cx="4667453" cy="471618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22927" y="3530473"/>
              <a:ext cx="5770930" cy="3344802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5391494" y="3970520"/>
            <a:ext cx="4527820" cy="220419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0055" marR="432434" indent="-635" algn="ctr">
              <a:lnSpc>
                <a:spcPct val="119800"/>
              </a:lnSpc>
              <a:spcBef>
                <a:spcPts val="100"/>
              </a:spcBef>
            </a:pP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Always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50" dirty="0">
                <a:solidFill>
                  <a:srgbClr val="4E9C57"/>
                </a:solidFill>
                <a:latin typeface="Calibri"/>
                <a:cs typeface="Calibri"/>
              </a:rPr>
              <a:t>remember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200" dirty="0">
                <a:solidFill>
                  <a:srgbClr val="4E9C57"/>
                </a:solidFill>
                <a:latin typeface="Calibri"/>
                <a:cs typeface="Calibri"/>
              </a:rPr>
              <a:t>check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for </a:t>
            </a:r>
            <a:r>
              <a:rPr sz="2000" b="1" i="1" spc="140" dirty="0">
                <a:solidFill>
                  <a:srgbClr val="4E9C57"/>
                </a:solidFill>
                <a:latin typeface="Calibri"/>
                <a:cs typeface="Calibri"/>
              </a:rPr>
              <a:t>updates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local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guidelines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endParaRPr sz="2000" dirty="0">
              <a:latin typeface="Calibri"/>
              <a:cs typeface="Calibri"/>
            </a:endParaRPr>
          </a:p>
          <a:p>
            <a:pPr marL="12700" marR="5080" algn="ctr">
              <a:lnSpc>
                <a:spcPct val="119800"/>
              </a:lnSpc>
            </a:pP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recommendations,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45" dirty="0">
                <a:solidFill>
                  <a:srgbClr val="4E9C57"/>
                </a:solidFill>
                <a:latin typeface="Calibri"/>
                <a:cs typeface="Calibri"/>
              </a:rPr>
              <a:t>as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45" dirty="0">
                <a:solidFill>
                  <a:srgbClr val="4E9C57"/>
                </a:solidFill>
                <a:latin typeface="Calibri"/>
                <a:cs typeface="Calibri"/>
              </a:rPr>
              <a:t>these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55" dirty="0">
                <a:solidFill>
                  <a:srgbClr val="4E9C57"/>
                </a:solidFill>
                <a:latin typeface="Calibri"/>
                <a:cs typeface="Calibri"/>
              </a:rPr>
              <a:t>can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20" dirty="0">
                <a:solidFill>
                  <a:srgbClr val="4E9C57"/>
                </a:solidFill>
                <a:latin typeface="Calibri"/>
                <a:cs typeface="Calibri"/>
              </a:rPr>
              <a:t>change </a:t>
            </a:r>
            <a:r>
              <a:rPr sz="2000" b="1" i="1" spc="135" dirty="0">
                <a:solidFill>
                  <a:srgbClr val="4E9C57"/>
                </a:solidFill>
                <a:latin typeface="Calibri"/>
                <a:cs typeface="Calibri"/>
              </a:rPr>
              <a:t>according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local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20" dirty="0">
                <a:solidFill>
                  <a:srgbClr val="4E9C57"/>
                </a:solidFill>
                <a:latin typeface="Calibri"/>
                <a:cs typeface="Calibri"/>
              </a:rPr>
              <a:t>rates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resistance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antibiotic</a:t>
            </a:r>
            <a:r>
              <a:rPr sz="2000" b="1" i="1" spc="70" dirty="0">
                <a:solidFill>
                  <a:srgbClr val="4E9C57"/>
                </a:solidFill>
                <a:latin typeface="Calibri"/>
                <a:cs typeface="Calibri"/>
              </a:rPr>
              <a:t> availability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20594" y="594005"/>
            <a:ext cx="5642102" cy="490285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4196510" y="2126802"/>
            <a:ext cx="2439670" cy="14655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19800"/>
              </a:lnSpc>
              <a:spcBef>
                <a:spcPts val="100"/>
              </a:spcBef>
            </a:pP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Let’s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0" dirty="0">
                <a:solidFill>
                  <a:srgbClr val="4E9C57"/>
                </a:solidFill>
                <a:latin typeface="Calibri"/>
                <a:cs typeface="Calibri"/>
              </a:rPr>
              <a:t>now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have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a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closer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look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0" dirty="0">
                <a:solidFill>
                  <a:srgbClr val="4E9C57"/>
                </a:solidFill>
                <a:latin typeface="Calibri"/>
                <a:cs typeface="Calibri"/>
              </a:rPr>
              <a:t>at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Gestation </a:t>
            </a:r>
            <a:r>
              <a:rPr sz="2000" b="1" i="1" spc="125" dirty="0">
                <a:solidFill>
                  <a:srgbClr val="4E9C57"/>
                </a:solidFill>
                <a:latin typeface="Calibri"/>
                <a:cs typeface="Calibri"/>
              </a:rPr>
              <a:t>Wheel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0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55" dirty="0">
                <a:solidFill>
                  <a:srgbClr val="4E9C57"/>
                </a:solidFill>
                <a:latin typeface="Calibri"/>
                <a:cs typeface="Calibri"/>
              </a:rPr>
              <a:t>use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-25" dirty="0">
                <a:solidFill>
                  <a:srgbClr val="4E9C57"/>
                </a:solidFill>
                <a:latin typeface="Calibri"/>
                <a:cs typeface="Calibri"/>
              </a:rPr>
              <a:t>it!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82823" y="0"/>
            <a:ext cx="10309225" cy="7268845"/>
            <a:chOff x="382823" y="0"/>
            <a:chExt cx="10309225" cy="7268845"/>
          </a:xfrm>
        </p:grpSpPr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96298" y="4158005"/>
              <a:ext cx="1923465" cy="180214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23123" y="4347006"/>
              <a:ext cx="1976876" cy="190938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3109" y="6931562"/>
              <a:ext cx="336892" cy="33688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9972001" y="0"/>
              <a:ext cx="720090" cy="921385"/>
            </a:xfrm>
            <a:custGeom>
              <a:avLst/>
              <a:gdLst/>
              <a:ahLst/>
              <a:cxnLst/>
              <a:rect l="l" t="t" r="r" b="b"/>
              <a:pathLst>
                <a:path w="720090" h="921385">
                  <a:moveTo>
                    <a:pt x="0" y="921385"/>
                  </a:moveTo>
                  <a:lnTo>
                    <a:pt x="720001" y="921385"/>
                  </a:lnTo>
                  <a:lnTo>
                    <a:pt x="720001" y="0"/>
                  </a:lnTo>
                  <a:lnTo>
                    <a:pt x="0" y="0"/>
                  </a:lnTo>
                  <a:lnTo>
                    <a:pt x="0" y="921385"/>
                  </a:lnTo>
                  <a:close/>
                </a:path>
              </a:pathLst>
            </a:custGeom>
            <a:solidFill>
              <a:srgbClr val="4E9C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0117135" y="1088934"/>
            <a:ext cx="273685" cy="493649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25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0" dirty="0">
                <a:solidFill>
                  <a:srgbClr val="4E9C57"/>
                </a:solidFill>
                <a:latin typeface="Calibri"/>
                <a:cs typeface="Calibri"/>
              </a:rPr>
              <a:t>rationale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20" dirty="0">
                <a:solidFill>
                  <a:srgbClr val="4E9C57"/>
                </a:solidFill>
                <a:latin typeface="Calibri"/>
                <a:cs typeface="Calibri"/>
              </a:rPr>
              <a:t>behind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25" dirty="0">
                <a:solidFill>
                  <a:srgbClr val="4E9C57"/>
                </a:solidFill>
                <a:latin typeface="Calibri"/>
                <a:cs typeface="Calibri"/>
              </a:rPr>
              <a:t>empiric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antimicrobial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treatment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0101053" y="512943"/>
            <a:ext cx="19240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80" dirty="0">
                <a:solidFill>
                  <a:srgbClr val="FFFFFF"/>
                </a:solidFill>
                <a:latin typeface="Calibri"/>
                <a:cs typeface="Calibri"/>
              </a:rPr>
              <a:t>21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4517999" y="6843054"/>
            <a:ext cx="5957570" cy="591185"/>
            <a:chOff x="4517999" y="6843054"/>
            <a:chExt cx="5957570" cy="591185"/>
          </a:xfrm>
        </p:grpSpPr>
        <p:sp>
          <p:nvSpPr>
            <p:cNvPr id="20" name="object 20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29" name="object 2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11309" y="2475160"/>
            <a:ext cx="326958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300" dirty="0">
                <a:latin typeface="Calibri"/>
                <a:cs typeface="Calibri"/>
              </a:rPr>
              <a:t>MODULE</a:t>
            </a:r>
            <a:r>
              <a:rPr spc="140" dirty="0">
                <a:latin typeface="Calibri"/>
                <a:cs typeface="Calibri"/>
              </a:rPr>
              <a:t>  </a:t>
            </a:r>
            <a:r>
              <a:rPr spc="204" dirty="0">
                <a:latin typeface="Calibri"/>
                <a:cs typeface="Calibri"/>
              </a:rPr>
              <a:t>2B:</a:t>
            </a:r>
            <a:r>
              <a:rPr spc="140" dirty="0">
                <a:latin typeface="Calibri"/>
                <a:cs typeface="Calibri"/>
              </a:rPr>
              <a:t>  </a:t>
            </a:r>
            <a:r>
              <a:rPr spc="270" dirty="0">
                <a:latin typeface="Calibri"/>
                <a:cs typeface="Calibri"/>
              </a:rPr>
              <a:t>PART</a:t>
            </a:r>
            <a:r>
              <a:rPr spc="145" dirty="0">
                <a:latin typeface="Calibri"/>
                <a:cs typeface="Calibri"/>
              </a:rPr>
              <a:t>  </a:t>
            </a:r>
            <a:r>
              <a:rPr spc="260" dirty="0">
                <a:latin typeface="Calibri"/>
                <a:cs typeface="Calibri"/>
              </a:rPr>
              <a:t>FIVE 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075336" y="512943"/>
            <a:ext cx="24384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65" dirty="0">
                <a:solidFill>
                  <a:srgbClr val="FFFFFF"/>
                </a:solidFill>
                <a:latin typeface="Calibri"/>
                <a:cs typeface="Calibri"/>
              </a:rPr>
              <a:t>22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721010" y="3140123"/>
            <a:ext cx="5250180" cy="1168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275" marR="5080" indent="-29209">
              <a:lnSpc>
                <a:spcPct val="107100"/>
              </a:lnSpc>
              <a:spcBef>
                <a:spcPts val="100"/>
              </a:spcBef>
            </a:pPr>
            <a:r>
              <a:rPr sz="3500" b="1" spc="300" dirty="0">
                <a:solidFill>
                  <a:srgbClr val="83B282"/>
                </a:solidFill>
                <a:latin typeface="Calibri"/>
                <a:cs typeface="Calibri"/>
              </a:rPr>
              <a:t>The</a:t>
            </a:r>
            <a:r>
              <a:rPr sz="3500" b="1" spc="55" dirty="0">
                <a:solidFill>
                  <a:srgbClr val="83B282"/>
                </a:solidFill>
                <a:latin typeface="Calibri"/>
                <a:cs typeface="Calibri"/>
              </a:rPr>
              <a:t> </a:t>
            </a:r>
            <a:r>
              <a:rPr sz="3500" b="1" spc="360" dirty="0">
                <a:solidFill>
                  <a:srgbClr val="83B282"/>
                </a:solidFill>
                <a:latin typeface="Calibri"/>
                <a:cs typeface="Calibri"/>
              </a:rPr>
              <a:t>process</a:t>
            </a:r>
            <a:r>
              <a:rPr sz="3500" b="1" spc="55" dirty="0">
                <a:solidFill>
                  <a:srgbClr val="83B282"/>
                </a:solidFill>
                <a:latin typeface="Calibri"/>
                <a:cs typeface="Calibri"/>
              </a:rPr>
              <a:t> </a:t>
            </a:r>
            <a:r>
              <a:rPr sz="3500" b="1" spc="180" dirty="0">
                <a:solidFill>
                  <a:srgbClr val="83B282"/>
                </a:solidFill>
                <a:latin typeface="Calibri"/>
                <a:cs typeface="Calibri"/>
              </a:rPr>
              <a:t>of</a:t>
            </a:r>
            <a:r>
              <a:rPr sz="3500" b="1" spc="55" dirty="0">
                <a:solidFill>
                  <a:srgbClr val="83B282"/>
                </a:solidFill>
                <a:latin typeface="Calibri"/>
                <a:cs typeface="Calibri"/>
              </a:rPr>
              <a:t> </a:t>
            </a:r>
            <a:r>
              <a:rPr sz="3500" b="1" spc="215" dirty="0">
                <a:solidFill>
                  <a:srgbClr val="83B282"/>
                </a:solidFill>
                <a:latin typeface="Calibri"/>
                <a:cs typeface="Calibri"/>
              </a:rPr>
              <a:t>targeting </a:t>
            </a:r>
            <a:r>
              <a:rPr sz="3500" b="1" spc="229" dirty="0">
                <a:solidFill>
                  <a:srgbClr val="83B282"/>
                </a:solidFill>
                <a:latin typeface="Calibri"/>
                <a:cs typeface="Calibri"/>
              </a:rPr>
              <a:t>antimicrobial</a:t>
            </a:r>
            <a:r>
              <a:rPr sz="3500" b="1" spc="80" dirty="0">
                <a:solidFill>
                  <a:srgbClr val="83B282"/>
                </a:solidFill>
                <a:latin typeface="Calibri"/>
                <a:cs typeface="Calibri"/>
              </a:rPr>
              <a:t> </a:t>
            </a:r>
            <a:r>
              <a:rPr sz="3500" b="1" spc="260" dirty="0">
                <a:solidFill>
                  <a:srgbClr val="83B282"/>
                </a:solidFill>
                <a:latin typeface="Calibri"/>
                <a:cs typeface="Calibri"/>
              </a:rPr>
              <a:t>treatment</a:t>
            </a:r>
            <a:endParaRPr sz="35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685592" y="2874848"/>
            <a:ext cx="5321300" cy="1810385"/>
            <a:chOff x="2685592" y="2874848"/>
            <a:chExt cx="5321300" cy="1810385"/>
          </a:xfrm>
        </p:grpSpPr>
        <p:sp>
          <p:nvSpPr>
            <p:cNvPr id="8" name="object 8"/>
            <p:cNvSpPr/>
            <p:nvPr/>
          </p:nvSpPr>
          <p:spPr>
            <a:xfrm>
              <a:off x="2685605" y="2874848"/>
              <a:ext cx="5321300" cy="31750"/>
            </a:xfrm>
            <a:custGeom>
              <a:avLst/>
              <a:gdLst/>
              <a:ahLst/>
              <a:cxnLst/>
              <a:rect l="l" t="t" r="r" b="b"/>
              <a:pathLst>
                <a:path w="5321300" h="31750">
                  <a:moveTo>
                    <a:pt x="5320804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320804" y="31635"/>
                  </a:lnTo>
                  <a:lnTo>
                    <a:pt x="5320804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685605" y="2906471"/>
              <a:ext cx="5321300" cy="31750"/>
            </a:xfrm>
            <a:custGeom>
              <a:avLst/>
              <a:gdLst/>
              <a:ahLst/>
              <a:cxnLst/>
              <a:rect l="l" t="t" r="r" b="b"/>
              <a:pathLst>
                <a:path w="5321300" h="31750">
                  <a:moveTo>
                    <a:pt x="5320804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320804" y="31635"/>
                  </a:lnTo>
                  <a:lnTo>
                    <a:pt x="5320804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685605" y="2938106"/>
              <a:ext cx="5321300" cy="31750"/>
            </a:xfrm>
            <a:custGeom>
              <a:avLst/>
              <a:gdLst/>
              <a:ahLst/>
              <a:cxnLst/>
              <a:rect l="l" t="t" r="r" b="b"/>
              <a:pathLst>
                <a:path w="5321300" h="31750">
                  <a:moveTo>
                    <a:pt x="5320804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320804" y="31635"/>
                  </a:lnTo>
                  <a:lnTo>
                    <a:pt x="5320804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685605" y="2969742"/>
              <a:ext cx="5321300" cy="31750"/>
            </a:xfrm>
            <a:custGeom>
              <a:avLst/>
              <a:gdLst/>
              <a:ahLst/>
              <a:cxnLst/>
              <a:rect l="l" t="t" r="r" b="b"/>
              <a:pathLst>
                <a:path w="5321300" h="31750">
                  <a:moveTo>
                    <a:pt x="5320804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320804" y="31635"/>
                  </a:lnTo>
                  <a:lnTo>
                    <a:pt x="5320804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685592" y="4653533"/>
              <a:ext cx="5321300" cy="31750"/>
            </a:xfrm>
            <a:custGeom>
              <a:avLst/>
              <a:gdLst/>
              <a:ahLst/>
              <a:cxnLst/>
              <a:rect l="l" t="t" r="r" b="b"/>
              <a:pathLst>
                <a:path w="5321300" h="31750">
                  <a:moveTo>
                    <a:pt x="5320804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320804" y="31635"/>
                  </a:lnTo>
                  <a:lnTo>
                    <a:pt x="5320804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85592" y="4621898"/>
              <a:ext cx="5321300" cy="31750"/>
            </a:xfrm>
            <a:custGeom>
              <a:avLst/>
              <a:gdLst/>
              <a:ahLst/>
              <a:cxnLst/>
              <a:rect l="l" t="t" r="r" b="b"/>
              <a:pathLst>
                <a:path w="5321300" h="31750">
                  <a:moveTo>
                    <a:pt x="5320804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320804" y="31635"/>
                  </a:lnTo>
                  <a:lnTo>
                    <a:pt x="5320804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685592" y="4590262"/>
              <a:ext cx="5321300" cy="31750"/>
            </a:xfrm>
            <a:custGeom>
              <a:avLst/>
              <a:gdLst/>
              <a:ahLst/>
              <a:cxnLst/>
              <a:rect l="l" t="t" r="r" b="b"/>
              <a:pathLst>
                <a:path w="5321300" h="31750">
                  <a:moveTo>
                    <a:pt x="5320804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320804" y="31635"/>
                  </a:lnTo>
                  <a:lnTo>
                    <a:pt x="5320804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685592" y="4558626"/>
              <a:ext cx="5321300" cy="31750"/>
            </a:xfrm>
            <a:custGeom>
              <a:avLst/>
              <a:gdLst/>
              <a:ahLst/>
              <a:cxnLst/>
              <a:rect l="l" t="t" r="r" b="b"/>
              <a:pathLst>
                <a:path w="5321300" h="31750">
                  <a:moveTo>
                    <a:pt x="5320804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320804" y="31635"/>
                  </a:lnTo>
                  <a:lnTo>
                    <a:pt x="5320804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64477" y="208824"/>
            <a:ext cx="1193800" cy="132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55"/>
              </a:lnSpc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29099" y="498852"/>
            <a:ext cx="4655185" cy="990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95"/>
              </a:spcBef>
            </a:pPr>
            <a:r>
              <a:rPr spc="235" dirty="0"/>
              <a:t>What</a:t>
            </a:r>
            <a:r>
              <a:rPr spc="40" dirty="0"/>
              <a:t> </a:t>
            </a:r>
            <a:r>
              <a:rPr spc="210" dirty="0"/>
              <a:t>is</a:t>
            </a:r>
            <a:r>
              <a:rPr spc="40" dirty="0"/>
              <a:t> </a:t>
            </a:r>
            <a:r>
              <a:rPr spc="210" dirty="0"/>
              <a:t>targeted </a:t>
            </a:r>
            <a:r>
              <a:rPr spc="204" dirty="0"/>
              <a:t>antimicrobial</a:t>
            </a:r>
            <a:r>
              <a:rPr spc="65" dirty="0"/>
              <a:t> </a:t>
            </a:r>
            <a:r>
              <a:rPr spc="210" dirty="0"/>
              <a:t>treatment?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6566549" y="12"/>
            <a:ext cx="4125595" cy="7560309"/>
            <a:chOff x="6566549" y="12"/>
            <a:chExt cx="4125595" cy="7560309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66549" y="12"/>
              <a:ext cx="4125453" cy="755999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424550" y="1579938"/>
            <a:ext cx="5925211" cy="536704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222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Targeted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antimicrobial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treatment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when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you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decide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30" dirty="0">
                <a:solidFill>
                  <a:srgbClr val="231F20"/>
                </a:solidFill>
                <a:latin typeface="Calibri"/>
                <a:cs typeface="Calibri"/>
              </a:rPr>
              <a:t>based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upon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results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from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samples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taken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directly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from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patient</a:t>
            </a:r>
            <a:endParaRPr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>
              <a:latin typeface="Calibri"/>
              <a:cs typeface="Calibri"/>
            </a:endParaRPr>
          </a:p>
          <a:p>
            <a:pPr marL="240029" marR="78105" indent="-227329" algn="just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you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able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to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grow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detect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bacteria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that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is 	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causing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specific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infection,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you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then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identify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-25" dirty="0">
                <a:solidFill>
                  <a:srgbClr val="231F20"/>
                </a:solidFill>
                <a:latin typeface="Calibri"/>
                <a:cs typeface="Calibri"/>
              </a:rPr>
              <a:t>it 	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(know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its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species)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test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bacteria’s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sensitivity 	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against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common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antibiotics</a:t>
            </a:r>
            <a:endParaRPr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>
              <a:latin typeface="Calibri"/>
              <a:cs typeface="Calibri"/>
            </a:endParaRPr>
          </a:p>
          <a:p>
            <a:pPr marL="241300" marR="581025" indent="-228600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Targeted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antimicrobial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treatment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is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not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always </a:t>
            </a:r>
            <a:r>
              <a:rPr spc="10" dirty="0">
                <a:solidFill>
                  <a:srgbClr val="231F20"/>
                </a:solidFill>
                <a:latin typeface="Calibri"/>
                <a:cs typeface="Calibri"/>
              </a:rPr>
              <a:t>available,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30" dirty="0">
                <a:solidFill>
                  <a:srgbClr val="231F20"/>
                </a:solidFill>
                <a:latin typeface="Calibri"/>
                <a:cs typeface="Calibri"/>
              </a:rPr>
              <a:t>as </a:t>
            </a:r>
            <a:r>
              <a:rPr spc="10" dirty="0">
                <a:solidFill>
                  <a:srgbClr val="231F20"/>
                </a:solidFill>
                <a:latin typeface="Calibri"/>
                <a:cs typeface="Calibri"/>
              </a:rPr>
              <a:t>it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requires</a:t>
            </a:r>
            <a:r>
              <a:rPr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laboratory</a:t>
            </a:r>
            <a:r>
              <a:rPr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-20" dirty="0">
                <a:solidFill>
                  <a:srgbClr val="231F20"/>
                </a:solidFill>
                <a:latin typeface="Calibri"/>
                <a:cs typeface="Calibri"/>
              </a:rPr>
              <a:t>with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microbiological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4" dirty="0">
                <a:solidFill>
                  <a:srgbClr val="231F20"/>
                </a:solidFill>
                <a:latin typeface="Calibri"/>
                <a:cs typeface="Calibri"/>
              </a:rPr>
              <a:t>capacity</a:t>
            </a:r>
            <a:endParaRPr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>
              <a:latin typeface="Calibri"/>
              <a:cs typeface="Calibri"/>
            </a:endParaRPr>
          </a:p>
          <a:p>
            <a:pPr marL="241300" marR="260350" indent="-228600">
              <a:lnSpc>
                <a:spcPct val="122200"/>
              </a:lnSpc>
              <a:buChar char="•"/>
              <a:tabLst>
                <a:tab pos="241300" algn="l"/>
              </a:tabLst>
            </a:pP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Where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it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is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possible,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targeted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help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give effective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antibiotic treatment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reduce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use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unnecessarily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‘broad-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cover’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antibiotics</a:t>
            </a:r>
            <a:endParaRPr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8604908" y="0"/>
            <a:ext cx="2087245" cy="7428865"/>
            <a:chOff x="8604908" y="0"/>
            <a:chExt cx="2087245" cy="7428865"/>
          </a:xfrm>
        </p:grpSpPr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9972002" y="0"/>
              <a:ext cx="720090" cy="921385"/>
            </a:xfrm>
            <a:custGeom>
              <a:avLst/>
              <a:gdLst/>
              <a:ahLst/>
              <a:cxnLst/>
              <a:rect l="l" t="t" r="r" b="b"/>
              <a:pathLst>
                <a:path w="720090" h="921385">
                  <a:moveTo>
                    <a:pt x="0" y="921385"/>
                  </a:moveTo>
                  <a:lnTo>
                    <a:pt x="720001" y="921385"/>
                  </a:lnTo>
                  <a:lnTo>
                    <a:pt x="720001" y="0"/>
                  </a:lnTo>
                  <a:lnTo>
                    <a:pt x="0" y="0"/>
                  </a:lnTo>
                  <a:lnTo>
                    <a:pt x="0" y="921385"/>
                  </a:lnTo>
                  <a:close/>
                </a:path>
              </a:pathLst>
            </a:custGeom>
            <a:solidFill>
              <a:srgbClr val="4E9C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10117135" y="1088934"/>
            <a:ext cx="273685" cy="452437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25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5" dirty="0">
                <a:solidFill>
                  <a:srgbClr val="4E9C57"/>
                </a:solidFill>
                <a:latin typeface="Calibri"/>
                <a:cs typeface="Calibri"/>
              </a:rPr>
              <a:t>process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4E9C57"/>
                </a:solidFill>
                <a:latin typeface="Calibri"/>
                <a:cs typeface="Calibri"/>
              </a:rPr>
              <a:t>targeting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antimicrobial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treatment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0073811" y="512943"/>
            <a:ext cx="246379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80" dirty="0">
                <a:solidFill>
                  <a:srgbClr val="FFFFFF"/>
                </a:solidFill>
                <a:latin typeface="Calibri"/>
                <a:cs typeface="Calibri"/>
              </a:rPr>
              <a:t>23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4517999" y="6843054"/>
            <a:ext cx="5957570" cy="591185"/>
            <a:chOff x="4517999" y="6843054"/>
            <a:chExt cx="5957570" cy="591185"/>
          </a:xfrm>
        </p:grpSpPr>
        <p:sp>
          <p:nvSpPr>
            <p:cNvPr id="24" name="object 24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32" name="object 3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95"/>
              </a:spcBef>
            </a:pPr>
            <a:r>
              <a:rPr spc="235" dirty="0"/>
              <a:t>What</a:t>
            </a:r>
            <a:r>
              <a:rPr spc="40" dirty="0"/>
              <a:t> </a:t>
            </a:r>
            <a:r>
              <a:rPr spc="290" dirty="0"/>
              <a:t>samples</a:t>
            </a:r>
            <a:r>
              <a:rPr spc="40" dirty="0"/>
              <a:t> </a:t>
            </a:r>
            <a:r>
              <a:rPr spc="330" dirty="0"/>
              <a:t>can</a:t>
            </a:r>
            <a:r>
              <a:rPr spc="40" dirty="0"/>
              <a:t> </a:t>
            </a:r>
            <a:r>
              <a:rPr spc="310" dirty="0"/>
              <a:t>be</a:t>
            </a:r>
            <a:r>
              <a:rPr spc="40" dirty="0"/>
              <a:t> </a:t>
            </a:r>
            <a:r>
              <a:rPr spc="295" dirty="0"/>
              <a:t>used</a:t>
            </a:r>
            <a:r>
              <a:rPr spc="40" dirty="0"/>
              <a:t> </a:t>
            </a:r>
            <a:r>
              <a:rPr spc="185" dirty="0"/>
              <a:t>to</a:t>
            </a:r>
            <a:r>
              <a:rPr spc="45" dirty="0"/>
              <a:t> </a:t>
            </a:r>
            <a:r>
              <a:rPr spc="190" dirty="0"/>
              <a:t>target </a:t>
            </a:r>
            <a:r>
              <a:rPr spc="204" dirty="0"/>
              <a:t>antimicrobial</a:t>
            </a:r>
            <a:r>
              <a:rPr spc="65" dirty="0"/>
              <a:t> </a:t>
            </a:r>
            <a:r>
              <a:rPr spc="210" dirty="0"/>
              <a:t>treatment?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06641" y="2232005"/>
            <a:ext cx="8987155" cy="5328285"/>
            <a:chOff x="506641" y="2232005"/>
            <a:chExt cx="8987155" cy="532828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56357" y="2300913"/>
              <a:ext cx="3437108" cy="5259091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641" y="2232005"/>
              <a:ext cx="6423913" cy="3640322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1451844" y="3254548"/>
            <a:ext cx="3947160" cy="14655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9800"/>
              </a:lnSpc>
              <a:spcBef>
                <a:spcPts val="100"/>
              </a:spcBef>
            </a:pPr>
            <a:r>
              <a:rPr sz="2000" b="1" i="1" spc="175" dirty="0">
                <a:solidFill>
                  <a:srgbClr val="4E9C57"/>
                </a:solidFill>
                <a:latin typeface="Calibri"/>
                <a:cs typeface="Calibri"/>
              </a:rPr>
              <a:t>Can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you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think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70" dirty="0">
                <a:solidFill>
                  <a:srgbClr val="4E9C57"/>
                </a:solidFill>
                <a:latin typeface="Calibri"/>
                <a:cs typeface="Calibri"/>
              </a:rPr>
              <a:t>types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sample </a:t>
            </a:r>
            <a:r>
              <a:rPr sz="2000" b="1" i="1" spc="95" dirty="0">
                <a:solidFill>
                  <a:srgbClr val="4E9C57"/>
                </a:solidFill>
                <a:latin typeface="Calibri"/>
                <a:cs typeface="Calibri"/>
              </a:rPr>
              <a:t>that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55" dirty="0">
                <a:solidFill>
                  <a:srgbClr val="4E9C57"/>
                </a:solidFill>
                <a:latin typeface="Calibri"/>
                <a:cs typeface="Calibri"/>
              </a:rPr>
              <a:t>can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70" dirty="0">
                <a:solidFill>
                  <a:srgbClr val="4E9C57"/>
                </a:solidFill>
                <a:latin typeface="Calibri"/>
                <a:cs typeface="Calibri"/>
              </a:rPr>
              <a:t>be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60" dirty="0">
                <a:solidFill>
                  <a:srgbClr val="4E9C57"/>
                </a:solidFill>
                <a:latin typeface="Calibri"/>
                <a:cs typeface="Calibri"/>
              </a:rPr>
              <a:t>used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0" dirty="0">
                <a:solidFill>
                  <a:srgbClr val="4E9C57"/>
                </a:solidFill>
                <a:latin typeface="Calibri"/>
                <a:cs typeface="Calibri"/>
              </a:rPr>
              <a:t>target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0" dirty="0">
                <a:solidFill>
                  <a:srgbClr val="4E9C57"/>
                </a:solidFill>
                <a:latin typeface="Calibri"/>
                <a:cs typeface="Calibri"/>
              </a:rPr>
              <a:t>antimicrobial </a:t>
            </a:r>
            <a:r>
              <a:rPr sz="2000" b="1" i="1" spc="120" dirty="0">
                <a:solidFill>
                  <a:srgbClr val="4E9C57"/>
                </a:solidFill>
                <a:latin typeface="Calibri"/>
                <a:cs typeface="Calibri"/>
              </a:rPr>
              <a:t>treatment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0" dirty="0">
                <a:solidFill>
                  <a:srgbClr val="4E9C57"/>
                </a:solidFill>
                <a:latin typeface="Calibri"/>
                <a:cs typeface="Calibri"/>
              </a:rPr>
              <a:t>in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around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20" dirty="0">
                <a:solidFill>
                  <a:srgbClr val="4E9C57"/>
                </a:solidFill>
                <a:latin typeface="Calibri"/>
                <a:cs typeface="Calibri"/>
              </a:rPr>
              <a:t>pregnancy?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9889341" y="6848027"/>
            <a:ext cx="586105" cy="586105"/>
            <a:chOff x="9889341" y="6848027"/>
            <a:chExt cx="586105" cy="586105"/>
          </a:xfrm>
        </p:grpSpPr>
        <p:sp>
          <p:nvSpPr>
            <p:cNvPr id="9" name="object 9"/>
            <p:cNvSpPr/>
            <p:nvPr/>
          </p:nvSpPr>
          <p:spPr>
            <a:xfrm>
              <a:off x="9889341" y="6848027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9889341" y="6848027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383109" y="6843054"/>
            <a:ext cx="9450070" cy="586105"/>
            <a:chOff x="383109" y="6843054"/>
            <a:chExt cx="9450070" cy="586105"/>
          </a:xfrm>
        </p:grpSpPr>
        <p:sp>
          <p:nvSpPr>
            <p:cNvPr id="18" name="object 18"/>
            <p:cNvSpPr/>
            <p:nvPr/>
          </p:nvSpPr>
          <p:spPr>
            <a:xfrm>
              <a:off x="9247130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49824" y="6920255"/>
              <a:ext cx="380212" cy="40745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9247130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49824" y="6920255"/>
              <a:ext cx="380212" cy="407454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30" name="object 30"/>
          <p:cNvSpPr txBox="1"/>
          <p:nvPr/>
        </p:nvSpPr>
        <p:spPr>
          <a:xfrm>
            <a:off x="10117135" y="1088934"/>
            <a:ext cx="273685" cy="452437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25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5" dirty="0">
                <a:solidFill>
                  <a:srgbClr val="4E9C57"/>
                </a:solidFill>
                <a:latin typeface="Calibri"/>
                <a:cs typeface="Calibri"/>
              </a:rPr>
              <a:t>process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4E9C57"/>
                </a:solidFill>
                <a:latin typeface="Calibri"/>
                <a:cs typeface="Calibri"/>
              </a:rPr>
              <a:t>targeting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antimicrobial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treatment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10073811" y="512943"/>
            <a:ext cx="243204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5" dirty="0">
                <a:solidFill>
                  <a:srgbClr val="FFFFFF"/>
                </a:solidFill>
                <a:latin typeface="Calibri"/>
                <a:cs typeface="Calibri"/>
              </a:rPr>
              <a:t>24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95"/>
              </a:spcBef>
            </a:pPr>
            <a:r>
              <a:rPr spc="235" dirty="0"/>
              <a:t>What</a:t>
            </a:r>
            <a:r>
              <a:rPr spc="40" dirty="0"/>
              <a:t> </a:t>
            </a:r>
            <a:r>
              <a:rPr spc="290" dirty="0"/>
              <a:t>samples</a:t>
            </a:r>
            <a:r>
              <a:rPr spc="40" dirty="0"/>
              <a:t> </a:t>
            </a:r>
            <a:r>
              <a:rPr spc="330" dirty="0"/>
              <a:t>can</a:t>
            </a:r>
            <a:r>
              <a:rPr spc="40" dirty="0"/>
              <a:t> </a:t>
            </a:r>
            <a:r>
              <a:rPr spc="310" dirty="0"/>
              <a:t>be</a:t>
            </a:r>
            <a:r>
              <a:rPr spc="40" dirty="0"/>
              <a:t> </a:t>
            </a:r>
            <a:r>
              <a:rPr spc="295" dirty="0"/>
              <a:t>used</a:t>
            </a:r>
            <a:r>
              <a:rPr spc="40" dirty="0"/>
              <a:t> </a:t>
            </a:r>
            <a:r>
              <a:rPr spc="185" dirty="0"/>
              <a:t>to</a:t>
            </a:r>
            <a:r>
              <a:rPr spc="45" dirty="0"/>
              <a:t> </a:t>
            </a:r>
            <a:r>
              <a:rPr spc="190" dirty="0"/>
              <a:t>target </a:t>
            </a:r>
            <a:r>
              <a:rPr spc="204" dirty="0"/>
              <a:t>antimicrobial</a:t>
            </a:r>
            <a:r>
              <a:rPr spc="65" dirty="0"/>
              <a:t> </a:t>
            </a:r>
            <a:r>
              <a:rPr spc="210" dirty="0"/>
              <a:t>treatment?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084679"/>
            <a:ext cx="2546253" cy="5475326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816000" y="4385090"/>
            <a:ext cx="237830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130" dirty="0">
                <a:solidFill>
                  <a:srgbClr val="231F20"/>
                </a:solidFill>
                <a:latin typeface="Calibri"/>
                <a:cs typeface="Calibri"/>
              </a:rPr>
              <a:t>Examples</a:t>
            </a:r>
            <a:r>
              <a:rPr sz="2000" b="1" spc="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231F20"/>
                </a:solidFill>
                <a:latin typeface="Calibri"/>
                <a:cs typeface="Calibri"/>
              </a:rPr>
              <a:t>include: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16000" y="4893090"/>
            <a:ext cx="3693288" cy="2160207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800"/>
              </a:spcBef>
              <a:buChar char="•"/>
              <a:tabLst>
                <a:tab pos="240665" algn="l"/>
              </a:tabLst>
            </a:pP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Sputum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samples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pneumonia</a:t>
            </a:r>
            <a:endParaRPr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Urine</a:t>
            </a:r>
            <a:r>
              <a:rPr spc="1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samples</a:t>
            </a:r>
            <a:r>
              <a:rPr spc="1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pc="1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-25" dirty="0">
                <a:solidFill>
                  <a:srgbClr val="231F20"/>
                </a:solidFill>
                <a:latin typeface="Calibri"/>
                <a:cs typeface="Calibri"/>
              </a:rPr>
              <a:t>UTI</a:t>
            </a:r>
            <a:endParaRPr dirty="0">
              <a:latin typeface="Calibri"/>
              <a:cs typeface="Calibri"/>
            </a:endParaRPr>
          </a:p>
          <a:p>
            <a:pPr marL="241300" marR="690245" indent="-228600">
              <a:lnSpc>
                <a:spcPct val="138900"/>
              </a:lnSpc>
              <a:buChar char="•"/>
              <a:tabLst>
                <a:tab pos="241300" algn="l"/>
              </a:tabLst>
            </a:pP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Wound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samples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surgical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site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infections</a:t>
            </a:r>
            <a:endParaRPr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High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vaginal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swabs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endometritis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548135" y="4951912"/>
            <a:ext cx="3856200" cy="188442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389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samples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look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bacteria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endParaRPr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Fluid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samples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35" dirty="0">
                <a:solidFill>
                  <a:srgbClr val="231F20"/>
                </a:solidFill>
                <a:latin typeface="Calibri"/>
                <a:cs typeface="Calibri"/>
              </a:rPr>
              <a:t>abscesses</a:t>
            </a:r>
            <a:endParaRPr dirty="0">
              <a:latin typeface="Calibri"/>
              <a:cs typeface="Calibri"/>
            </a:endParaRPr>
          </a:p>
          <a:p>
            <a:pPr marL="241300" marR="730885" indent="-228600">
              <a:lnSpc>
                <a:spcPct val="138900"/>
              </a:lnSpc>
              <a:buChar char="•"/>
              <a:tabLst>
                <a:tab pos="241300" algn="l"/>
              </a:tabLst>
            </a:pP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Cerebral</a:t>
            </a:r>
            <a:r>
              <a:rPr spc="1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spinal</a:t>
            </a:r>
            <a:r>
              <a:rPr spc="1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fluid</a:t>
            </a:r>
            <a:r>
              <a:rPr spc="1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(CSF)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samples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meningitis</a:t>
            </a:r>
            <a:endParaRPr dirty="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962708" y="6843054"/>
            <a:ext cx="1870075" cy="586105"/>
            <a:chOff x="7962708" y="6843054"/>
            <a:chExt cx="1870075" cy="58610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429422" y="6900341"/>
              <a:ext cx="380210" cy="40744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799540" y="6904051"/>
              <a:ext cx="411556" cy="42103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145002" y="6900328"/>
              <a:ext cx="437010" cy="42738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9247130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49824" y="6920255"/>
              <a:ext cx="380212" cy="40745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383109" y="932059"/>
            <a:ext cx="7513955" cy="6336665"/>
            <a:chOff x="383109" y="932059"/>
            <a:chExt cx="7513955" cy="6336665"/>
          </a:xfrm>
        </p:grpSpPr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900377" y="932059"/>
              <a:ext cx="5996138" cy="387275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3109" y="6931562"/>
              <a:ext cx="336892" cy="336880"/>
            </a:xfrm>
            <a:prstGeom prst="rect">
              <a:avLst/>
            </a:prstGeom>
          </p:spPr>
        </p:pic>
      </p:grpSp>
      <p:sp>
        <p:nvSpPr>
          <p:cNvPr id="21" name="object 21"/>
          <p:cNvSpPr txBox="1"/>
          <p:nvPr/>
        </p:nvSpPr>
        <p:spPr>
          <a:xfrm>
            <a:off x="3691402" y="2108569"/>
            <a:ext cx="2817886" cy="10961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19800"/>
              </a:lnSpc>
              <a:spcBef>
                <a:spcPts val="100"/>
              </a:spcBef>
            </a:pPr>
            <a:r>
              <a:rPr sz="2000" b="1" i="1" spc="150" dirty="0">
                <a:solidFill>
                  <a:srgbClr val="4E9C57"/>
                </a:solidFill>
                <a:latin typeface="Calibri"/>
                <a:cs typeface="Calibri"/>
              </a:rPr>
              <a:t>Samples</a:t>
            </a:r>
            <a:r>
              <a:rPr sz="2000" b="1" i="1" spc="5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55" dirty="0">
                <a:solidFill>
                  <a:srgbClr val="4E9C57"/>
                </a:solidFill>
                <a:latin typeface="Calibri"/>
                <a:cs typeface="Calibri"/>
              </a:rPr>
              <a:t>can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0" dirty="0">
                <a:solidFill>
                  <a:srgbClr val="4E9C57"/>
                </a:solidFill>
                <a:latin typeface="Calibri"/>
                <a:cs typeface="Calibri"/>
              </a:rPr>
              <a:t>help </a:t>
            </a: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diagnose</a:t>
            </a:r>
            <a:r>
              <a:rPr sz="2000" b="1" i="1" spc="7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r>
              <a:rPr sz="2000" b="1" i="1" spc="7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0" dirty="0">
                <a:solidFill>
                  <a:srgbClr val="4E9C57"/>
                </a:solidFill>
                <a:latin typeface="Calibri"/>
                <a:cs typeface="Calibri"/>
              </a:rPr>
              <a:t>and </a:t>
            </a:r>
            <a:r>
              <a:rPr sz="2000" b="1" i="1" spc="95" dirty="0">
                <a:solidFill>
                  <a:srgbClr val="4E9C57"/>
                </a:solidFill>
                <a:latin typeface="Calibri"/>
                <a:cs typeface="Calibri"/>
              </a:rPr>
              <a:t>also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0" dirty="0">
                <a:solidFill>
                  <a:srgbClr val="4E9C57"/>
                </a:solidFill>
                <a:latin typeface="Calibri"/>
                <a:cs typeface="Calibri"/>
              </a:rPr>
              <a:t>target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0" dirty="0">
                <a:solidFill>
                  <a:srgbClr val="4E9C57"/>
                </a:solidFill>
                <a:latin typeface="Calibri"/>
                <a:cs typeface="Calibri"/>
              </a:rPr>
              <a:t>treatment!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383109" y="6931562"/>
            <a:ext cx="7501255" cy="337185"/>
            <a:chOff x="383109" y="6931562"/>
            <a:chExt cx="7501255" cy="337185"/>
          </a:xfrm>
        </p:grpSpPr>
        <p:sp>
          <p:nvSpPr>
            <p:cNvPr id="23" name="object 23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0117135" y="1088934"/>
            <a:ext cx="273685" cy="452437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25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5" dirty="0">
                <a:solidFill>
                  <a:srgbClr val="4E9C57"/>
                </a:solidFill>
                <a:latin typeface="Calibri"/>
                <a:cs typeface="Calibri"/>
              </a:rPr>
              <a:t>process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4E9C57"/>
                </a:solidFill>
                <a:latin typeface="Calibri"/>
                <a:cs typeface="Calibri"/>
              </a:rPr>
              <a:t>targeting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antimicrobial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treatment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0071525" y="512943"/>
            <a:ext cx="25146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95" dirty="0">
                <a:solidFill>
                  <a:srgbClr val="FFFFFF"/>
                </a:solidFill>
                <a:latin typeface="Calibri"/>
                <a:cs typeface="Calibri"/>
              </a:rPr>
              <a:t>25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29" name="object 29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sp>
        <p:nvSpPr>
          <p:cNvPr id="32" name="object 3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1522493"/>
            <a:ext cx="9731375" cy="6037580"/>
            <a:chOff x="0" y="1522493"/>
            <a:chExt cx="9731375" cy="603758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91223" y="1522493"/>
              <a:ext cx="3939687" cy="603751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917005"/>
              <a:ext cx="6834694" cy="4529564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95"/>
              </a:spcBef>
            </a:pPr>
            <a:r>
              <a:rPr spc="235" dirty="0"/>
              <a:t>What</a:t>
            </a:r>
            <a:r>
              <a:rPr spc="40" dirty="0"/>
              <a:t> </a:t>
            </a:r>
            <a:r>
              <a:rPr spc="290" dirty="0"/>
              <a:t>samples</a:t>
            </a:r>
            <a:r>
              <a:rPr spc="40" dirty="0"/>
              <a:t> </a:t>
            </a:r>
            <a:r>
              <a:rPr spc="330" dirty="0"/>
              <a:t>can</a:t>
            </a:r>
            <a:r>
              <a:rPr spc="40" dirty="0"/>
              <a:t> </a:t>
            </a:r>
            <a:r>
              <a:rPr spc="310" dirty="0"/>
              <a:t>be</a:t>
            </a:r>
            <a:r>
              <a:rPr spc="40" dirty="0"/>
              <a:t> </a:t>
            </a:r>
            <a:r>
              <a:rPr spc="295" dirty="0"/>
              <a:t>used</a:t>
            </a:r>
            <a:r>
              <a:rPr spc="40" dirty="0"/>
              <a:t> </a:t>
            </a:r>
            <a:r>
              <a:rPr spc="185" dirty="0"/>
              <a:t>to</a:t>
            </a:r>
            <a:r>
              <a:rPr spc="45" dirty="0"/>
              <a:t> </a:t>
            </a:r>
            <a:r>
              <a:rPr spc="190" dirty="0"/>
              <a:t>target </a:t>
            </a:r>
            <a:r>
              <a:rPr spc="204" dirty="0"/>
              <a:t>antimicrobial</a:t>
            </a:r>
            <a:r>
              <a:rPr spc="65" dirty="0"/>
              <a:t> </a:t>
            </a:r>
            <a:r>
              <a:rPr spc="210" dirty="0"/>
              <a:t>treatment?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48412" y="2483301"/>
            <a:ext cx="5172131" cy="3013389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20"/>
              </a:spcBef>
            </a:pPr>
            <a:r>
              <a:rPr sz="2000" b="1" i="1" spc="45" dirty="0">
                <a:solidFill>
                  <a:srgbClr val="4E9C57"/>
                </a:solidFill>
                <a:latin typeface="Calibri"/>
                <a:cs typeface="Calibri"/>
              </a:rPr>
              <a:t>Finally,</a:t>
            </a:r>
            <a:r>
              <a:rPr sz="2000" b="1" i="1" spc="5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but</a:t>
            </a:r>
            <a:r>
              <a:rPr sz="2000" b="1" i="1" spc="5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very</a:t>
            </a:r>
            <a:r>
              <a:rPr sz="2000" b="1" i="1" spc="5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importantly,</a:t>
            </a:r>
            <a:endParaRPr sz="2000" dirty="0">
              <a:latin typeface="Calibri"/>
              <a:cs typeface="Calibri"/>
            </a:endParaRPr>
          </a:p>
          <a:p>
            <a:pPr marL="384175" marR="376555" algn="ctr">
              <a:lnSpc>
                <a:spcPct val="125000"/>
              </a:lnSpc>
            </a:pPr>
            <a:r>
              <a:rPr sz="2000" b="1" i="1" dirty="0">
                <a:solidFill>
                  <a:srgbClr val="4E9C57"/>
                </a:solidFill>
                <a:latin typeface="Calibri"/>
                <a:cs typeface="Calibri"/>
              </a:rPr>
              <a:t>if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you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5" dirty="0">
                <a:solidFill>
                  <a:srgbClr val="4E9C57"/>
                </a:solidFill>
                <a:latin typeface="Calibri"/>
                <a:cs typeface="Calibri"/>
              </a:rPr>
              <a:t>think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a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5" dirty="0">
                <a:solidFill>
                  <a:srgbClr val="4E9C57"/>
                </a:solidFill>
                <a:latin typeface="Calibri"/>
                <a:cs typeface="Calibri"/>
              </a:rPr>
              <a:t>patient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20" dirty="0">
                <a:solidFill>
                  <a:srgbClr val="4E9C57"/>
                </a:solidFill>
                <a:latin typeface="Calibri"/>
                <a:cs typeface="Calibri"/>
              </a:rPr>
              <a:t>has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5" dirty="0">
                <a:solidFill>
                  <a:srgbClr val="4E9C57"/>
                </a:solidFill>
                <a:latin typeface="Calibri"/>
                <a:cs typeface="Calibri"/>
              </a:rPr>
              <a:t>an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0" dirty="0">
                <a:solidFill>
                  <a:srgbClr val="4E9C57"/>
                </a:solidFill>
                <a:latin typeface="Calibri"/>
                <a:cs typeface="Calibri"/>
              </a:rPr>
              <a:t>infection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you</a:t>
            </a:r>
            <a:r>
              <a:rPr sz="2000" b="1" i="1" spc="4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should</a:t>
            </a:r>
            <a:r>
              <a:rPr sz="2000" b="1" i="1" spc="5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0" dirty="0">
                <a:solidFill>
                  <a:srgbClr val="4E9C57"/>
                </a:solidFill>
                <a:latin typeface="Calibri"/>
                <a:cs typeface="Calibri"/>
              </a:rPr>
              <a:t>never</a:t>
            </a:r>
            <a:r>
              <a:rPr sz="2000" b="1" i="1" spc="4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wait</a:t>
            </a:r>
            <a:r>
              <a:rPr sz="2000" b="1" i="1" spc="5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0" dirty="0">
                <a:solidFill>
                  <a:srgbClr val="4E9C57"/>
                </a:solidFill>
                <a:latin typeface="Calibri"/>
                <a:cs typeface="Calibri"/>
              </a:rPr>
              <a:t>for</a:t>
            </a:r>
            <a:r>
              <a:rPr sz="2000" b="1" i="1" spc="5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25" dirty="0">
                <a:solidFill>
                  <a:srgbClr val="4E9C57"/>
                </a:solidFill>
                <a:latin typeface="Calibri"/>
                <a:cs typeface="Calibri"/>
              </a:rPr>
              <a:t>sample</a:t>
            </a:r>
            <a:r>
              <a:rPr sz="2000" b="1" i="1" spc="4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0" dirty="0">
                <a:solidFill>
                  <a:srgbClr val="4E9C57"/>
                </a:solidFill>
                <a:latin typeface="Calibri"/>
                <a:cs typeface="Calibri"/>
              </a:rPr>
              <a:t>result </a:t>
            </a: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before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0" dirty="0">
                <a:solidFill>
                  <a:srgbClr val="4E9C57"/>
                </a:solidFill>
                <a:latin typeface="Calibri"/>
                <a:cs typeface="Calibri"/>
              </a:rPr>
              <a:t>starting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75" dirty="0">
                <a:solidFill>
                  <a:srgbClr val="4E9C57"/>
                </a:solidFill>
                <a:latin typeface="Calibri"/>
                <a:cs typeface="Calibri"/>
              </a:rPr>
              <a:t>treatment…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90"/>
              </a:spcBef>
            </a:pPr>
            <a:endParaRPr sz="2000" dirty="0">
              <a:latin typeface="Calibri"/>
              <a:cs typeface="Calibri"/>
            </a:endParaRPr>
          </a:p>
          <a:p>
            <a:pPr marL="12700" marR="5080" algn="ctr">
              <a:lnSpc>
                <a:spcPct val="125000"/>
              </a:lnSpc>
            </a:pP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...most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treatments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5" dirty="0">
                <a:solidFill>
                  <a:srgbClr val="4E9C57"/>
                </a:solidFill>
                <a:latin typeface="Calibri"/>
                <a:cs typeface="Calibri"/>
              </a:rPr>
              <a:t>start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75" dirty="0">
                <a:solidFill>
                  <a:srgbClr val="4E9C57"/>
                </a:solidFill>
                <a:latin typeface="Calibri"/>
                <a:cs typeface="Calibri"/>
              </a:rPr>
              <a:t>with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20" dirty="0">
                <a:solidFill>
                  <a:srgbClr val="4E9C57"/>
                </a:solidFill>
                <a:latin typeface="Calibri"/>
                <a:cs typeface="Calibri"/>
              </a:rPr>
              <a:t>empiric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0" dirty="0">
                <a:solidFill>
                  <a:srgbClr val="4E9C57"/>
                </a:solidFill>
                <a:latin typeface="Calibri"/>
                <a:cs typeface="Calibri"/>
              </a:rPr>
              <a:t>treatment, </a:t>
            </a: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then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65" dirty="0">
                <a:solidFill>
                  <a:srgbClr val="4E9C57"/>
                </a:solidFill>
                <a:latin typeface="Calibri"/>
                <a:cs typeface="Calibri"/>
              </a:rPr>
              <a:t>become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20" dirty="0">
                <a:solidFill>
                  <a:srgbClr val="4E9C57"/>
                </a:solidFill>
                <a:latin typeface="Calibri"/>
                <a:cs typeface="Calibri"/>
              </a:rPr>
              <a:t>more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0" dirty="0">
                <a:solidFill>
                  <a:srgbClr val="4E9C57"/>
                </a:solidFill>
                <a:latin typeface="Calibri"/>
                <a:cs typeface="Calibri"/>
              </a:rPr>
              <a:t>targeted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dirty="0">
                <a:solidFill>
                  <a:srgbClr val="4E9C57"/>
                </a:solidFill>
                <a:latin typeface="Calibri"/>
                <a:cs typeface="Calibri"/>
              </a:rPr>
              <a:t>if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0" dirty="0">
                <a:solidFill>
                  <a:srgbClr val="4E9C57"/>
                </a:solidFill>
                <a:latin typeface="Calibri"/>
                <a:cs typeface="Calibri"/>
              </a:rPr>
              <a:t>when </a:t>
            </a: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results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5" dirty="0">
                <a:solidFill>
                  <a:srgbClr val="4E9C57"/>
                </a:solidFill>
                <a:latin typeface="Calibri"/>
                <a:cs typeface="Calibri"/>
              </a:rPr>
              <a:t>are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45" dirty="0">
                <a:solidFill>
                  <a:srgbClr val="4E9C57"/>
                </a:solidFill>
                <a:latin typeface="Calibri"/>
                <a:cs typeface="Calibri"/>
              </a:rPr>
              <a:t>available!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9889341" y="6848027"/>
            <a:ext cx="586105" cy="586105"/>
            <a:chOff x="9889341" y="6848027"/>
            <a:chExt cx="586105" cy="586105"/>
          </a:xfrm>
        </p:grpSpPr>
        <p:sp>
          <p:nvSpPr>
            <p:cNvPr id="9" name="object 9"/>
            <p:cNvSpPr/>
            <p:nvPr/>
          </p:nvSpPr>
          <p:spPr>
            <a:xfrm>
              <a:off x="9889341" y="6848027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9889341" y="6848027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383109" y="6843054"/>
            <a:ext cx="9450070" cy="586105"/>
            <a:chOff x="383109" y="6843054"/>
            <a:chExt cx="9450070" cy="586105"/>
          </a:xfrm>
        </p:grpSpPr>
        <p:sp>
          <p:nvSpPr>
            <p:cNvPr id="18" name="object 18"/>
            <p:cNvSpPr/>
            <p:nvPr/>
          </p:nvSpPr>
          <p:spPr>
            <a:xfrm>
              <a:off x="9247130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49824" y="6920255"/>
              <a:ext cx="380212" cy="40745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9247130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49824" y="6920255"/>
              <a:ext cx="380212" cy="407454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30" name="object 30"/>
          <p:cNvSpPr txBox="1"/>
          <p:nvPr/>
        </p:nvSpPr>
        <p:spPr>
          <a:xfrm>
            <a:off x="10117135" y="1088934"/>
            <a:ext cx="273685" cy="452437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25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5" dirty="0">
                <a:solidFill>
                  <a:srgbClr val="4E9C57"/>
                </a:solidFill>
                <a:latin typeface="Calibri"/>
                <a:cs typeface="Calibri"/>
              </a:rPr>
              <a:t>process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4E9C57"/>
                </a:solidFill>
                <a:latin typeface="Calibri"/>
                <a:cs typeface="Calibri"/>
              </a:rPr>
              <a:t>targeting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antimicrobial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treatment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10069812" y="512943"/>
            <a:ext cx="25463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10" dirty="0">
                <a:solidFill>
                  <a:srgbClr val="FFFFFF"/>
                </a:solidFill>
                <a:latin typeface="Calibri"/>
                <a:cs typeface="Calibri"/>
              </a:rPr>
              <a:t>26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199"/>
              </a:lnSpc>
              <a:spcBef>
                <a:spcPts val="100"/>
              </a:spcBef>
            </a:pPr>
            <a:r>
              <a:rPr sz="2700" spc="180" dirty="0">
                <a:solidFill>
                  <a:srgbClr val="263976"/>
                </a:solidFill>
              </a:rPr>
              <a:t>We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185" dirty="0">
                <a:solidFill>
                  <a:srgbClr val="263976"/>
                </a:solidFill>
              </a:rPr>
              <a:t>have</a:t>
            </a:r>
            <a:r>
              <a:rPr sz="2700" spc="45" dirty="0">
                <a:solidFill>
                  <a:srgbClr val="263976"/>
                </a:solidFill>
              </a:rPr>
              <a:t> </a:t>
            </a:r>
            <a:r>
              <a:rPr sz="2700" spc="155" dirty="0">
                <a:solidFill>
                  <a:srgbClr val="263976"/>
                </a:solidFill>
              </a:rPr>
              <a:t>now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229" dirty="0">
                <a:solidFill>
                  <a:srgbClr val="263976"/>
                </a:solidFill>
              </a:rPr>
              <a:t>covered</a:t>
            </a:r>
            <a:r>
              <a:rPr sz="2700" spc="45" dirty="0">
                <a:solidFill>
                  <a:srgbClr val="263976"/>
                </a:solidFill>
              </a:rPr>
              <a:t> </a:t>
            </a:r>
            <a:r>
              <a:rPr sz="2700" spc="210" dirty="0">
                <a:solidFill>
                  <a:srgbClr val="263976"/>
                </a:solidFill>
              </a:rPr>
              <a:t>the</a:t>
            </a:r>
            <a:r>
              <a:rPr sz="2700" spc="45" dirty="0">
                <a:solidFill>
                  <a:srgbClr val="263976"/>
                </a:solidFill>
              </a:rPr>
              <a:t> </a:t>
            </a:r>
            <a:r>
              <a:rPr sz="2700" spc="275" dirty="0">
                <a:solidFill>
                  <a:srgbClr val="263976"/>
                </a:solidFill>
              </a:rPr>
              <a:t>common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260" dirty="0">
                <a:solidFill>
                  <a:srgbClr val="263976"/>
                </a:solidFill>
              </a:rPr>
              <a:t>sources</a:t>
            </a:r>
            <a:r>
              <a:rPr sz="2700" spc="45" dirty="0">
                <a:solidFill>
                  <a:srgbClr val="263976"/>
                </a:solidFill>
              </a:rPr>
              <a:t> </a:t>
            </a:r>
            <a:r>
              <a:rPr sz="2700" spc="145" dirty="0">
                <a:solidFill>
                  <a:srgbClr val="263976"/>
                </a:solidFill>
              </a:rPr>
              <a:t>of</a:t>
            </a:r>
            <a:r>
              <a:rPr sz="2700" spc="45" dirty="0">
                <a:solidFill>
                  <a:srgbClr val="263976"/>
                </a:solidFill>
              </a:rPr>
              <a:t> </a:t>
            </a:r>
            <a:r>
              <a:rPr sz="2700" spc="170" dirty="0">
                <a:solidFill>
                  <a:srgbClr val="263976"/>
                </a:solidFill>
              </a:rPr>
              <a:t>infection </a:t>
            </a:r>
            <a:r>
              <a:rPr sz="2700" spc="180" dirty="0">
                <a:solidFill>
                  <a:srgbClr val="263976"/>
                </a:solidFill>
              </a:rPr>
              <a:t>during</a:t>
            </a:r>
            <a:r>
              <a:rPr sz="2700" spc="35" dirty="0">
                <a:solidFill>
                  <a:srgbClr val="263976"/>
                </a:solidFill>
              </a:rPr>
              <a:t> </a:t>
            </a:r>
            <a:r>
              <a:rPr sz="2700" spc="240" dirty="0">
                <a:solidFill>
                  <a:srgbClr val="263976"/>
                </a:solidFill>
              </a:rPr>
              <a:t>and</a:t>
            </a:r>
            <a:r>
              <a:rPr sz="2700" spc="35" dirty="0">
                <a:solidFill>
                  <a:srgbClr val="263976"/>
                </a:solidFill>
              </a:rPr>
              <a:t> </a:t>
            </a:r>
            <a:r>
              <a:rPr sz="2700" spc="165" dirty="0">
                <a:solidFill>
                  <a:srgbClr val="263976"/>
                </a:solidFill>
              </a:rPr>
              <a:t>after</a:t>
            </a:r>
            <a:r>
              <a:rPr sz="2700" spc="35" dirty="0">
                <a:solidFill>
                  <a:srgbClr val="263976"/>
                </a:solidFill>
              </a:rPr>
              <a:t> </a:t>
            </a:r>
            <a:r>
              <a:rPr sz="2700" spc="250" dirty="0">
                <a:solidFill>
                  <a:srgbClr val="263976"/>
                </a:solidFill>
              </a:rPr>
              <a:t>pregnancy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240" dirty="0">
                <a:solidFill>
                  <a:srgbClr val="263976"/>
                </a:solidFill>
              </a:rPr>
              <a:t>and</a:t>
            </a:r>
            <a:r>
              <a:rPr sz="2700" spc="35" dirty="0">
                <a:solidFill>
                  <a:srgbClr val="263976"/>
                </a:solidFill>
              </a:rPr>
              <a:t> </a:t>
            </a:r>
            <a:r>
              <a:rPr sz="2700" spc="155" dirty="0">
                <a:solidFill>
                  <a:srgbClr val="263976"/>
                </a:solidFill>
              </a:rPr>
              <a:t>how</a:t>
            </a:r>
            <a:r>
              <a:rPr sz="2700" spc="35" dirty="0">
                <a:solidFill>
                  <a:srgbClr val="263976"/>
                </a:solidFill>
              </a:rPr>
              <a:t> </a:t>
            </a:r>
            <a:r>
              <a:rPr sz="2700" spc="165" dirty="0">
                <a:solidFill>
                  <a:srgbClr val="263976"/>
                </a:solidFill>
              </a:rPr>
              <a:t>to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254" dirty="0">
                <a:solidFill>
                  <a:srgbClr val="263976"/>
                </a:solidFill>
              </a:rPr>
              <a:t>use</a:t>
            </a:r>
            <a:r>
              <a:rPr sz="2700" spc="35" dirty="0">
                <a:solidFill>
                  <a:srgbClr val="263976"/>
                </a:solidFill>
              </a:rPr>
              <a:t> </a:t>
            </a:r>
            <a:r>
              <a:rPr sz="2700" spc="215" dirty="0">
                <a:solidFill>
                  <a:srgbClr val="263976"/>
                </a:solidFill>
              </a:rPr>
              <a:t>empiric</a:t>
            </a:r>
            <a:endParaRPr sz="2700"/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2700" spc="240" dirty="0">
                <a:solidFill>
                  <a:srgbClr val="263976"/>
                </a:solidFill>
              </a:rPr>
              <a:t>and</a:t>
            </a:r>
            <a:r>
              <a:rPr sz="2700" spc="35" dirty="0">
                <a:solidFill>
                  <a:srgbClr val="263976"/>
                </a:solidFill>
              </a:rPr>
              <a:t> </a:t>
            </a:r>
            <a:r>
              <a:rPr sz="2700" spc="200" dirty="0">
                <a:solidFill>
                  <a:srgbClr val="263976"/>
                </a:solidFill>
              </a:rPr>
              <a:t>targeted</a:t>
            </a:r>
            <a:r>
              <a:rPr sz="2700" spc="40" dirty="0">
                <a:solidFill>
                  <a:srgbClr val="263976"/>
                </a:solidFill>
              </a:rPr>
              <a:t> </a:t>
            </a:r>
            <a:r>
              <a:rPr sz="2700" spc="180" dirty="0">
                <a:solidFill>
                  <a:srgbClr val="263976"/>
                </a:solidFill>
              </a:rPr>
              <a:t>antimicrobial</a:t>
            </a:r>
            <a:r>
              <a:rPr sz="2700" spc="35" dirty="0">
                <a:solidFill>
                  <a:srgbClr val="263976"/>
                </a:solidFill>
              </a:rPr>
              <a:t> </a:t>
            </a:r>
            <a:r>
              <a:rPr sz="2700" spc="195" dirty="0">
                <a:solidFill>
                  <a:srgbClr val="263976"/>
                </a:solidFill>
              </a:rPr>
              <a:t>treatment</a:t>
            </a:r>
            <a:endParaRPr sz="2700"/>
          </a:p>
        </p:txBody>
      </p:sp>
      <p:grpSp>
        <p:nvGrpSpPr>
          <p:cNvPr id="4" name="object 4"/>
          <p:cNvGrpSpPr/>
          <p:nvPr/>
        </p:nvGrpSpPr>
        <p:grpSpPr>
          <a:xfrm>
            <a:off x="0" y="2138591"/>
            <a:ext cx="7861300" cy="5421630"/>
            <a:chOff x="0" y="2138591"/>
            <a:chExt cx="7861300" cy="542163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88370" y="2829597"/>
              <a:ext cx="2972597" cy="473040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138591"/>
              <a:ext cx="5644613" cy="4368414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1308100" y="3762789"/>
            <a:ext cx="2230224" cy="6891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5875">
              <a:lnSpc>
                <a:spcPct val="112500"/>
              </a:lnSpc>
              <a:spcBef>
                <a:spcPts val="100"/>
              </a:spcBef>
            </a:pPr>
            <a:r>
              <a:rPr sz="2000" b="1" i="1" spc="140" dirty="0">
                <a:solidFill>
                  <a:srgbClr val="4E9C57"/>
                </a:solidFill>
                <a:latin typeface="Calibri"/>
                <a:cs typeface="Calibri"/>
              </a:rPr>
              <a:t>Let’s</a:t>
            </a:r>
            <a:r>
              <a:rPr sz="2000" b="1" i="1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204" dirty="0">
                <a:solidFill>
                  <a:srgbClr val="4E9C57"/>
                </a:solidFill>
                <a:latin typeface="Calibri"/>
                <a:cs typeface="Calibri"/>
              </a:rPr>
              <a:t>see</a:t>
            </a:r>
            <a:r>
              <a:rPr sz="2000" b="1" i="1" spc="7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what </a:t>
            </a:r>
            <a:r>
              <a:rPr sz="2000" b="1" i="1" spc="145" dirty="0">
                <a:solidFill>
                  <a:srgbClr val="4E9C57"/>
                </a:solidFill>
                <a:latin typeface="Calibri"/>
                <a:cs typeface="Calibri"/>
              </a:rPr>
              <a:t>we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50" dirty="0">
                <a:solidFill>
                  <a:srgbClr val="4E9C57"/>
                </a:solidFill>
                <a:latin typeface="Calibri"/>
                <a:cs typeface="Calibri"/>
              </a:rPr>
              <a:t>remember!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83109" y="6931562"/>
            <a:ext cx="7501255" cy="337185"/>
            <a:chOff x="383109" y="6931562"/>
            <a:chExt cx="7501255" cy="337185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0117135" y="1088934"/>
            <a:ext cx="273685" cy="452437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25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5" dirty="0">
                <a:solidFill>
                  <a:srgbClr val="4E9C57"/>
                </a:solidFill>
                <a:latin typeface="Calibri"/>
                <a:cs typeface="Calibri"/>
              </a:rPr>
              <a:t>process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4E9C57"/>
                </a:solidFill>
                <a:latin typeface="Calibri"/>
                <a:cs typeface="Calibri"/>
              </a:rPr>
              <a:t>targeting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antimicrobial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treatment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0080669" y="512943"/>
            <a:ext cx="22987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25" dirty="0">
                <a:solidFill>
                  <a:srgbClr val="FFFFFF"/>
                </a:solidFill>
                <a:latin typeface="Calibri"/>
                <a:cs typeface="Calibri"/>
              </a:rPr>
              <a:t>27</a:t>
            </a:r>
            <a:endParaRPr sz="1500">
              <a:latin typeface="Calibri"/>
              <a:cs typeface="Calibri"/>
            </a:endParaRPr>
          </a:p>
        </p:txBody>
      </p:sp>
      <p:pic>
        <p:nvPicPr>
          <p:cNvPr id="15" name="object 1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17" name="object 17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18" name="object 18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7962708" y="6843054"/>
            <a:ext cx="586105" cy="586105"/>
            <a:chOff x="7962708" y="6843054"/>
            <a:chExt cx="586105" cy="586105"/>
          </a:xfrm>
        </p:grpSpPr>
        <p:sp>
          <p:nvSpPr>
            <p:cNvPr id="22" name="object 22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556714" y="1007808"/>
            <a:ext cx="663575" cy="207010"/>
            <a:chOff x="5556714" y="1007808"/>
            <a:chExt cx="663575" cy="20701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56714" y="1008578"/>
              <a:ext cx="110655" cy="20571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02420" y="1008580"/>
              <a:ext cx="138137" cy="20571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66048" y="1007808"/>
              <a:ext cx="124840" cy="20648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025170" y="1008578"/>
              <a:ext cx="36195" cy="205740"/>
            </a:xfrm>
            <a:custGeom>
              <a:avLst/>
              <a:gdLst/>
              <a:ahLst/>
              <a:cxnLst/>
              <a:rect l="l" t="t" r="r" b="b"/>
              <a:pathLst>
                <a:path w="36195" h="205740">
                  <a:moveTo>
                    <a:pt x="22758" y="0"/>
                  </a:moveTo>
                  <a:lnTo>
                    <a:pt x="18008" y="0"/>
                  </a:lnTo>
                  <a:lnTo>
                    <a:pt x="12890" y="0"/>
                  </a:lnTo>
                  <a:lnTo>
                    <a:pt x="8712" y="1752"/>
                  </a:lnTo>
                  <a:lnTo>
                    <a:pt x="1739" y="8788"/>
                  </a:lnTo>
                  <a:lnTo>
                    <a:pt x="0" y="13081"/>
                  </a:lnTo>
                  <a:lnTo>
                    <a:pt x="0" y="192735"/>
                  </a:lnTo>
                  <a:lnTo>
                    <a:pt x="1765" y="197015"/>
                  </a:lnTo>
                  <a:lnTo>
                    <a:pt x="8699" y="203911"/>
                  </a:lnTo>
                  <a:lnTo>
                    <a:pt x="12865" y="205714"/>
                  </a:lnTo>
                  <a:lnTo>
                    <a:pt x="22771" y="205714"/>
                  </a:lnTo>
                  <a:lnTo>
                    <a:pt x="26949" y="203911"/>
                  </a:lnTo>
                  <a:lnTo>
                    <a:pt x="33870" y="197002"/>
                  </a:lnTo>
                  <a:lnTo>
                    <a:pt x="35636" y="192735"/>
                  </a:lnTo>
                  <a:lnTo>
                    <a:pt x="35636" y="13081"/>
                  </a:lnTo>
                  <a:lnTo>
                    <a:pt x="33896" y="8788"/>
                  </a:lnTo>
                  <a:lnTo>
                    <a:pt x="26924" y="1752"/>
                  </a:lnTo>
                  <a:lnTo>
                    <a:pt x="22758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95085" y="1007808"/>
              <a:ext cx="124840" cy="206489"/>
            </a:xfrm>
            <a:prstGeom prst="rect">
              <a:avLst/>
            </a:prstGeom>
          </p:spPr>
        </p:pic>
      </p:grpSp>
      <p:sp>
        <p:nvSpPr>
          <p:cNvPr id="8" name="object 8"/>
          <p:cNvSpPr/>
          <p:nvPr/>
        </p:nvSpPr>
        <p:spPr>
          <a:xfrm>
            <a:off x="4687925" y="943647"/>
            <a:ext cx="585470" cy="269240"/>
          </a:xfrm>
          <a:custGeom>
            <a:avLst/>
            <a:gdLst/>
            <a:ahLst/>
            <a:cxnLst/>
            <a:rect l="l" t="t" r="r" b="b"/>
            <a:pathLst>
              <a:path w="585470" h="269240">
                <a:moveTo>
                  <a:pt x="178092" y="88950"/>
                </a:moveTo>
                <a:lnTo>
                  <a:pt x="176453" y="71221"/>
                </a:lnTo>
                <a:lnTo>
                  <a:pt x="171551" y="54813"/>
                </a:lnTo>
                <a:lnTo>
                  <a:pt x="164604" y="41986"/>
                </a:lnTo>
                <a:lnTo>
                  <a:pt x="163385" y="39725"/>
                </a:lnTo>
                <a:lnTo>
                  <a:pt x="151942" y="25971"/>
                </a:lnTo>
                <a:lnTo>
                  <a:pt x="138188" y="14617"/>
                </a:lnTo>
                <a:lnTo>
                  <a:pt x="135940" y="13411"/>
                </a:lnTo>
                <a:lnTo>
                  <a:pt x="135940" y="88950"/>
                </a:lnTo>
                <a:lnTo>
                  <a:pt x="135940" y="129222"/>
                </a:lnTo>
                <a:lnTo>
                  <a:pt x="42164" y="129222"/>
                </a:lnTo>
                <a:lnTo>
                  <a:pt x="42164" y="88950"/>
                </a:lnTo>
                <a:lnTo>
                  <a:pt x="62992" y="49733"/>
                </a:lnTo>
                <a:lnTo>
                  <a:pt x="88963" y="41986"/>
                </a:lnTo>
                <a:lnTo>
                  <a:pt x="98399" y="42849"/>
                </a:lnTo>
                <a:lnTo>
                  <a:pt x="132537" y="70942"/>
                </a:lnTo>
                <a:lnTo>
                  <a:pt x="135940" y="88950"/>
                </a:lnTo>
                <a:lnTo>
                  <a:pt x="135940" y="13411"/>
                </a:lnTo>
                <a:lnTo>
                  <a:pt x="123113" y="6502"/>
                </a:lnTo>
                <a:lnTo>
                  <a:pt x="106705" y="1625"/>
                </a:lnTo>
                <a:lnTo>
                  <a:pt x="88963" y="0"/>
                </a:lnTo>
                <a:lnTo>
                  <a:pt x="71285" y="1625"/>
                </a:lnTo>
                <a:lnTo>
                  <a:pt x="26162" y="25971"/>
                </a:lnTo>
                <a:lnTo>
                  <a:pt x="1625" y="71221"/>
                </a:lnTo>
                <a:lnTo>
                  <a:pt x="0" y="88950"/>
                </a:lnTo>
                <a:lnTo>
                  <a:pt x="0" y="253796"/>
                </a:lnTo>
                <a:lnTo>
                  <a:pt x="2070" y="258673"/>
                </a:lnTo>
                <a:lnTo>
                  <a:pt x="6197" y="262572"/>
                </a:lnTo>
                <a:lnTo>
                  <a:pt x="10325" y="266712"/>
                </a:lnTo>
                <a:lnTo>
                  <a:pt x="15201" y="268770"/>
                </a:lnTo>
                <a:lnTo>
                  <a:pt x="26962" y="268770"/>
                </a:lnTo>
                <a:lnTo>
                  <a:pt x="31838" y="266712"/>
                </a:lnTo>
                <a:lnTo>
                  <a:pt x="35966" y="262572"/>
                </a:lnTo>
                <a:lnTo>
                  <a:pt x="40093" y="258673"/>
                </a:lnTo>
                <a:lnTo>
                  <a:pt x="42164" y="253796"/>
                </a:lnTo>
                <a:lnTo>
                  <a:pt x="42164" y="171208"/>
                </a:lnTo>
                <a:lnTo>
                  <a:pt x="135940" y="171208"/>
                </a:lnTo>
                <a:lnTo>
                  <a:pt x="135940" y="253796"/>
                </a:lnTo>
                <a:lnTo>
                  <a:pt x="138010" y="258673"/>
                </a:lnTo>
                <a:lnTo>
                  <a:pt x="142138" y="262572"/>
                </a:lnTo>
                <a:lnTo>
                  <a:pt x="146265" y="266712"/>
                </a:lnTo>
                <a:lnTo>
                  <a:pt x="151142" y="268770"/>
                </a:lnTo>
                <a:lnTo>
                  <a:pt x="162902" y="268770"/>
                </a:lnTo>
                <a:lnTo>
                  <a:pt x="167779" y="266712"/>
                </a:lnTo>
                <a:lnTo>
                  <a:pt x="171907" y="262572"/>
                </a:lnTo>
                <a:lnTo>
                  <a:pt x="176034" y="258673"/>
                </a:lnTo>
                <a:lnTo>
                  <a:pt x="178092" y="253796"/>
                </a:lnTo>
                <a:lnTo>
                  <a:pt x="178092" y="171208"/>
                </a:lnTo>
                <a:lnTo>
                  <a:pt x="178092" y="129222"/>
                </a:lnTo>
                <a:lnTo>
                  <a:pt x="178092" y="88950"/>
                </a:lnTo>
                <a:close/>
              </a:path>
              <a:path w="585470" h="269240">
                <a:moveTo>
                  <a:pt x="398691" y="91363"/>
                </a:moveTo>
                <a:lnTo>
                  <a:pt x="397014" y="73126"/>
                </a:lnTo>
                <a:lnTo>
                  <a:pt x="391985" y="56273"/>
                </a:lnTo>
                <a:lnTo>
                  <a:pt x="384238" y="41986"/>
                </a:lnTo>
                <a:lnTo>
                  <a:pt x="383590" y="40779"/>
                </a:lnTo>
                <a:lnTo>
                  <a:pt x="371843" y="26670"/>
                </a:lnTo>
                <a:lnTo>
                  <a:pt x="357809" y="15011"/>
                </a:lnTo>
                <a:lnTo>
                  <a:pt x="356539" y="14325"/>
                </a:lnTo>
                <a:lnTo>
                  <a:pt x="356539" y="91363"/>
                </a:lnTo>
                <a:lnTo>
                  <a:pt x="355638" y="101219"/>
                </a:lnTo>
                <a:lnTo>
                  <a:pt x="326288" y="136969"/>
                </a:lnTo>
                <a:lnTo>
                  <a:pt x="307327" y="140576"/>
                </a:lnTo>
                <a:lnTo>
                  <a:pt x="258114" y="140576"/>
                </a:lnTo>
                <a:lnTo>
                  <a:pt x="258114" y="91363"/>
                </a:lnTo>
                <a:lnTo>
                  <a:pt x="259003" y="81508"/>
                </a:lnTo>
                <a:lnTo>
                  <a:pt x="288353" y="45605"/>
                </a:lnTo>
                <a:lnTo>
                  <a:pt x="307327" y="41986"/>
                </a:lnTo>
                <a:lnTo>
                  <a:pt x="317182" y="42887"/>
                </a:lnTo>
                <a:lnTo>
                  <a:pt x="352971" y="72390"/>
                </a:lnTo>
                <a:lnTo>
                  <a:pt x="356539" y="91363"/>
                </a:lnTo>
                <a:lnTo>
                  <a:pt x="356539" y="14325"/>
                </a:lnTo>
                <a:lnTo>
                  <a:pt x="342379" y="6667"/>
                </a:lnTo>
                <a:lnTo>
                  <a:pt x="325551" y="1676"/>
                </a:lnTo>
                <a:lnTo>
                  <a:pt x="307327" y="0"/>
                </a:lnTo>
                <a:lnTo>
                  <a:pt x="289166" y="1676"/>
                </a:lnTo>
                <a:lnTo>
                  <a:pt x="242798" y="26670"/>
                </a:lnTo>
                <a:lnTo>
                  <a:pt x="217627" y="73126"/>
                </a:lnTo>
                <a:lnTo>
                  <a:pt x="215950" y="91363"/>
                </a:lnTo>
                <a:lnTo>
                  <a:pt x="215950" y="253796"/>
                </a:lnTo>
                <a:lnTo>
                  <a:pt x="218020" y="258673"/>
                </a:lnTo>
                <a:lnTo>
                  <a:pt x="222148" y="262572"/>
                </a:lnTo>
                <a:lnTo>
                  <a:pt x="226275" y="266712"/>
                </a:lnTo>
                <a:lnTo>
                  <a:pt x="231152" y="268770"/>
                </a:lnTo>
                <a:lnTo>
                  <a:pt x="242912" y="268770"/>
                </a:lnTo>
                <a:lnTo>
                  <a:pt x="247789" y="266712"/>
                </a:lnTo>
                <a:lnTo>
                  <a:pt x="251917" y="262572"/>
                </a:lnTo>
                <a:lnTo>
                  <a:pt x="256044" y="258673"/>
                </a:lnTo>
                <a:lnTo>
                  <a:pt x="258114" y="253796"/>
                </a:lnTo>
                <a:lnTo>
                  <a:pt x="258114" y="182740"/>
                </a:lnTo>
                <a:lnTo>
                  <a:pt x="307327" y="182740"/>
                </a:lnTo>
                <a:lnTo>
                  <a:pt x="357809" y="167640"/>
                </a:lnTo>
                <a:lnTo>
                  <a:pt x="384251" y="140576"/>
                </a:lnTo>
                <a:lnTo>
                  <a:pt x="391985" y="126339"/>
                </a:lnTo>
                <a:lnTo>
                  <a:pt x="397014" y="109537"/>
                </a:lnTo>
                <a:lnTo>
                  <a:pt x="398691" y="91363"/>
                </a:lnTo>
                <a:close/>
              </a:path>
              <a:path w="585470" h="269240">
                <a:moveTo>
                  <a:pt x="585216" y="15087"/>
                </a:moveTo>
                <a:lnTo>
                  <a:pt x="583145" y="10160"/>
                </a:lnTo>
                <a:lnTo>
                  <a:pt x="575005" y="2006"/>
                </a:lnTo>
                <a:lnTo>
                  <a:pt x="570115" y="0"/>
                </a:lnTo>
                <a:lnTo>
                  <a:pt x="432816" y="0"/>
                </a:lnTo>
                <a:lnTo>
                  <a:pt x="427939" y="2006"/>
                </a:lnTo>
                <a:lnTo>
                  <a:pt x="419684" y="10160"/>
                </a:lnTo>
                <a:lnTo>
                  <a:pt x="417614" y="15087"/>
                </a:lnTo>
                <a:lnTo>
                  <a:pt x="417614" y="26898"/>
                </a:lnTo>
                <a:lnTo>
                  <a:pt x="419684" y="31838"/>
                </a:lnTo>
                <a:lnTo>
                  <a:pt x="427939" y="39979"/>
                </a:lnTo>
                <a:lnTo>
                  <a:pt x="432816" y="41986"/>
                </a:lnTo>
                <a:lnTo>
                  <a:pt x="480428" y="41986"/>
                </a:lnTo>
                <a:lnTo>
                  <a:pt x="480428" y="253695"/>
                </a:lnTo>
                <a:lnTo>
                  <a:pt x="482434" y="258572"/>
                </a:lnTo>
                <a:lnTo>
                  <a:pt x="490575" y="266712"/>
                </a:lnTo>
                <a:lnTo>
                  <a:pt x="495503" y="268782"/>
                </a:lnTo>
                <a:lnTo>
                  <a:pt x="507326" y="268782"/>
                </a:lnTo>
                <a:lnTo>
                  <a:pt x="512254" y="266712"/>
                </a:lnTo>
                <a:lnTo>
                  <a:pt x="520407" y="258572"/>
                </a:lnTo>
                <a:lnTo>
                  <a:pt x="522414" y="253695"/>
                </a:lnTo>
                <a:lnTo>
                  <a:pt x="522414" y="41986"/>
                </a:lnTo>
                <a:lnTo>
                  <a:pt x="570115" y="41986"/>
                </a:lnTo>
                <a:lnTo>
                  <a:pt x="575005" y="39979"/>
                </a:lnTo>
                <a:lnTo>
                  <a:pt x="579018" y="35966"/>
                </a:lnTo>
                <a:lnTo>
                  <a:pt x="583145" y="31838"/>
                </a:lnTo>
                <a:lnTo>
                  <a:pt x="585216" y="26898"/>
                </a:lnTo>
                <a:lnTo>
                  <a:pt x="585216" y="15087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249494" y="942619"/>
            <a:ext cx="277495" cy="269875"/>
          </a:xfrm>
          <a:custGeom>
            <a:avLst/>
            <a:gdLst/>
            <a:ahLst/>
            <a:cxnLst/>
            <a:rect l="l" t="t" r="r" b="b"/>
            <a:pathLst>
              <a:path w="277495" h="269875">
                <a:moveTo>
                  <a:pt x="95415" y="129501"/>
                </a:moveTo>
                <a:lnTo>
                  <a:pt x="93345" y="124574"/>
                </a:lnTo>
                <a:lnTo>
                  <a:pt x="85090" y="116319"/>
                </a:lnTo>
                <a:lnTo>
                  <a:pt x="80137" y="114249"/>
                </a:lnTo>
                <a:lnTo>
                  <a:pt x="74422" y="114249"/>
                </a:lnTo>
                <a:lnTo>
                  <a:pt x="14973" y="114249"/>
                </a:lnTo>
                <a:lnTo>
                  <a:pt x="10083" y="116319"/>
                </a:lnTo>
                <a:lnTo>
                  <a:pt x="2057" y="124574"/>
                </a:lnTo>
                <a:lnTo>
                  <a:pt x="0" y="129501"/>
                </a:lnTo>
                <a:lnTo>
                  <a:pt x="0" y="141439"/>
                </a:lnTo>
                <a:lnTo>
                  <a:pt x="2057" y="146316"/>
                </a:lnTo>
                <a:lnTo>
                  <a:pt x="6197" y="150215"/>
                </a:lnTo>
                <a:lnTo>
                  <a:pt x="10083" y="154343"/>
                </a:lnTo>
                <a:lnTo>
                  <a:pt x="14973" y="156400"/>
                </a:lnTo>
                <a:lnTo>
                  <a:pt x="80137" y="156400"/>
                </a:lnTo>
                <a:lnTo>
                  <a:pt x="85090" y="154343"/>
                </a:lnTo>
                <a:lnTo>
                  <a:pt x="93345" y="146316"/>
                </a:lnTo>
                <a:lnTo>
                  <a:pt x="95415" y="141439"/>
                </a:lnTo>
                <a:lnTo>
                  <a:pt x="95415" y="129501"/>
                </a:lnTo>
                <a:close/>
              </a:path>
              <a:path w="277495" h="269875">
                <a:moveTo>
                  <a:pt x="276961" y="191681"/>
                </a:moveTo>
                <a:lnTo>
                  <a:pt x="265544" y="150037"/>
                </a:lnTo>
                <a:lnTo>
                  <a:pt x="227368" y="123342"/>
                </a:lnTo>
                <a:lnTo>
                  <a:pt x="198145" y="114122"/>
                </a:lnTo>
                <a:lnTo>
                  <a:pt x="186067" y="110248"/>
                </a:lnTo>
                <a:lnTo>
                  <a:pt x="156171" y="78117"/>
                </a:lnTo>
                <a:lnTo>
                  <a:pt x="156819" y="70993"/>
                </a:lnTo>
                <a:lnTo>
                  <a:pt x="184505" y="43319"/>
                </a:lnTo>
                <a:lnTo>
                  <a:pt x="191617" y="42672"/>
                </a:lnTo>
                <a:lnTo>
                  <a:pt x="245364" y="42672"/>
                </a:lnTo>
                <a:lnTo>
                  <a:pt x="250291" y="40601"/>
                </a:lnTo>
                <a:lnTo>
                  <a:pt x="258432" y="32346"/>
                </a:lnTo>
                <a:lnTo>
                  <a:pt x="260438" y="27470"/>
                </a:lnTo>
                <a:lnTo>
                  <a:pt x="260438" y="15087"/>
                </a:lnTo>
                <a:lnTo>
                  <a:pt x="258432" y="10210"/>
                </a:lnTo>
                <a:lnTo>
                  <a:pt x="250291" y="2057"/>
                </a:lnTo>
                <a:lnTo>
                  <a:pt x="245364" y="0"/>
                </a:lnTo>
                <a:lnTo>
                  <a:pt x="193344" y="0"/>
                </a:lnTo>
                <a:lnTo>
                  <a:pt x="150139" y="12877"/>
                </a:lnTo>
                <a:lnTo>
                  <a:pt x="120954" y="48133"/>
                </a:lnTo>
                <a:lnTo>
                  <a:pt x="115227" y="78117"/>
                </a:lnTo>
                <a:lnTo>
                  <a:pt x="116497" y="93040"/>
                </a:lnTo>
                <a:lnTo>
                  <a:pt x="135521" y="127850"/>
                </a:lnTo>
                <a:lnTo>
                  <a:pt x="178371" y="149694"/>
                </a:lnTo>
                <a:lnTo>
                  <a:pt x="193763" y="154647"/>
                </a:lnTo>
                <a:lnTo>
                  <a:pt x="205828" y="158813"/>
                </a:lnTo>
                <a:lnTo>
                  <a:pt x="235026" y="183553"/>
                </a:lnTo>
                <a:lnTo>
                  <a:pt x="236016" y="191681"/>
                </a:lnTo>
                <a:lnTo>
                  <a:pt x="235381" y="198805"/>
                </a:lnTo>
                <a:lnTo>
                  <a:pt x="207632" y="226479"/>
                </a:lnTo>
                <a:lnTo>
                  <a:pt x="200571" y="227126"/>
                </a:lnTo>
                <a:lnTo>
                  <a:pt x="127673" y="227126"/>
                </a:lnTo>
                <a:lnTo>
                  <a:pt x="122783" y="229196"/>
                </a:lnTo>
                <a:lnTo>
                  <a:pt x="114528" y="237451"/>
                </a:lnTo>
                <a:lnTo>
                  <a:pt x="112458" y="242328"/>
                </a:lnTo>
                <a:lnTo>
                  <a:pt x="112458" y="254609"/>
                </a:lnTo>
                <a:lnTo>
                  <a:pt x="114528" y="259486"/>
                </a:lnTo>
                <a:lnTo>
                  <a:pt x="122783" y="267741"/>
                </a:lnTo>
                <a:lnTo>
                  <a:pt x="127673" y="269798"/>
                </a:lnTo>
                <a:lnTo>
                  <a:pt x="198843" y="269798"/>
                </a:lnTo>
                <a:lnTo>
                  <a:pt x="241896" y="256933"/>
                </a:lnTo>
                <a:lnTo>
                  <a:pt x="271208" y="221665"/>
                </a:lnTo>
                <a:lnTo>
                  <a:pt x="275526" y="207264"/>
                </a:lnTo>
                <a:lnTo>
                  <a:pt x="276961" y="191681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4065069" y="663761"/>
            <a:ext cx="2196465" cy="726440"/>
            <a:chOff x="4065069" y="663761"/>
            <a:chExt cx="2196465" cy="726440"/>
          </a:xfrm>
        </p:grpSpPr>
        <p:sp>
          <p:nvSpPr>
            <p:cNvPr id="11" name="object 11"/>
            <p:cNvSpPr/>
            <p:nvPr/>
          </p:nvSpPr>
          <p:spPr>
            <a:xfrm>
              <a:off x="4146166" y="776673"/>
              <a:ext cx="384175" cy="511175"/>
            </a:xfrm>
            <a:custGeom>
              <a:avLst/>
              <a:gdLst/>
              <a:ahLst/>
              <a:cxnLst/>
              <a:rect l="l" t="t" r="r" b="b"/>
              <a:pathLst>
                <a:path w="384175" h="511175">
                  <a:moveTo>
                    <a:pt x="9410" y="0"/>
                  </a:moveTo>
                  <a:lnTo>
                    <a:pt x="6019" y="444"/>
                  </a:lnTo>
                  <a:lnTo>
                    <a:pt x="2082" y="5270"/>
                  </a:lnTo>
                  <a:lnTo>
                    <a:pt x="2451" y="8902"/>
                  </a:lnTo>
                  <a:lnTo>
                    <a:pt x="33235" y="31686"/>
                  </a:lnTo>
                  <a:lnTo>
                    <a:pt x="71153" y="51549"/>
                  </a:lnTo>
                  <a:lnTo>
                    <a:pt x="142901" y="78560"/>
                  </a:lnTo>
                  <a:lnTo>
                    <a:pt x="171094" y="88836"/>
                  </a:lnTo>
                  <a:lnTo>
                    <a:pt x="210910" y="107151"/>
                  </a:lnTo>
                  <a:lnTo>
                    <a:pt x="247391" y="130504"/>
                  </a:lnTo>
                  <a:lnTo>
                    <a:pt x="288210" y="169743"/>
                  </a:lnTo>
                  <a:lnTo>
                    <a:pt x="311297" y="204354"/>
                  </a:lnTo>
                  <a:lnTo>
                    <a:pt x="329309" y="248589"/>
                  </a:lnTo>
                  <a:lnTo>
                    <a:pt x="335051" y="277012"/>
                  </a:lnTo>
                  <a:lnTo>
                    <a:pt x="335673" y="281393"/>
                  </a:lnTo>
                  <a:lnTo>
                    <a:pt x="336397" y="291287"/>
                  </a:lnTo>
                  <a:lnTo>
                    <a:pt x="336537" y="301155"/>
                  </a:lnTo>
                  <a:lnTo>
                    <a:pt x="336207" y="309879"/>
                  </a:lnTo>
                  <a:lnTo>
                    <a:pt x="324523" y="358749"/>
                  </a:lnTo>
                  <a:lnTo>
                    <a:pt x="297678" y="405694"/>
                  </a:lnTo>
                  <a:lnTo>
                    <a:pt x="267703" y="437210"/>
                  </a:lnTo>
                  <a:lnTo>
                    <a:pt x="226809" y="463499"/>
                  </a:lnTo>
                  <a:lnTo>
                    <a:pt x="189366" y="477167"/>
                  </a:lnTo>
                  <a:lnTo>
                    <a:pt x="150964" y="483527"/>
                  </a:lnTo>
                  <a:lnTo>
                    <a:pt x="133208" y="483895"/>
                  </a:lnTo>
                  <a:lnTo>
                    <a:pt x="119003" y="483087"/>
                  </a:lnTo>
                  <a:lnTo>
                    <a:pt x="70453" y="471576"/>
                  </a:lnTo>
                  <a:lnTo>
                    <a:pt x="32559" y="450815"/>
                  </a:lnTo>
                  <a:lnTo>
                    <a:pt x="8521" y="429564"/>
                  </a:lnTo>
                  <a:lnTo>
                    <a:pt x="5295" y="429272"/>
                  </a:lnTo>
                  <a:lnTo>
                    <a:pt x="495" y="432917"/>
                  </a:lnTo>
                  <a:lnTo>
                    <a:pt x="0" y="436486"/>
                  </a:lnTo>
                  <a:lnTo>
                    <a:pt x="6786" y="445143"/>
                  </a:lnTo>
                  <a:lnTo>
                    <a:pt x="35367" y="472422"/>
                  </a:lnTo>
                  <a:lnTo>
                    <a:pt x="69619" y="492802"/>
                  </a:lnTo>
                  <a:lnTo>
                    <a:pt x="110223" y="506374"/>
                  </a:lnTo>
                  <a:lnTo>
                    <a:pt x="161061" y="510946"/>
                  </a:lnTo>
                  <a:lnTo>
                    <a:pt x="171830" y="510362"/>
                  </a:lnTo>
                  <a:lnTo>
                    <a:pt x="230098" y="498652"/>
                  </a:lnTo>
                  <a:lnTo>
                    <a:pt x="272376" y="479590"/>
                  </a:lnTo>
                  <a:lnTo>
                    <a:pt x="306292" y="455915"/>
                  </a:lnTo>
                  <a:lnTo>
                    <a:pt x="340867" y="420039"/>
                  </a:lnTo>
                  <a:lnTo>
                    <a:pt x="362076" y="387108"/>
                  </a:lnTo>
                  <a:lnTo>
                    <a:pt x="378144" y="344638"/>
                  </a:lnTo>
                  <a:lnTo>
                    <a:pt x="383793" y="301878"/>
                  </a:lnTo>
                  <a:lnTo>
                    <a:pt x="383565" y="288988"/>
                  </a:lnTo>
                  <a:lnTo>
                    <a:pt x="377782" y="251117"/>
                  </a:lnTo>
                  <a:lnTo>
                    <a:pt x="361835" y="207822"/>
                  </a:lnTo>
                  <a:lnTo>
                    <a:pt x="337819" y="169113"/>
                  </a:lnTo>
                  <a:lnTo>
                    <a:pt x="310303" y="138620"/>
                  </a:lnTo>
                  <a:lnTo>
                    <a:pt x="278899" y="113071"/>
                  </a:lnTo>
                  <a:lnTo>
                    <a:pt x="237769" y="88493"/>
                  </a:lnTo>
                  <a:lnTo>
                    <a:pt x="201559" y="72685"/>
                  </a:lnTo>
                  <a:lnTo>
                    <a:pt x="164412" y="60838"/>
                  </a:lnTo>
                  <a:lnTo>
                    <a:pt x="120408" y="48869"/>
                  </a:lnTo>
                  <a:lnTo>
                    <a:pt x="91655" y="40398"/>
                  </a:lnTo>
                  <a:lnTo>
                    <a:pt x="50177" y="24409"/>
                  </a:lnTo>
                  <a:lnTo>
                    <a:pt x="12153" y="1904"/>
                  </a:lnTo>
                  <a:lnTo>
                    <a:pt x="9410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065069" y="663761"/>
              <a:ext cx="565785" cy="726440"/>
            </a:xfrm>
            <a:custGeom>
              <a:avLst/>
              <a:gdLst/>
              <a:ahLst/>
              <a:cxnLst/>
              <a:rect l="l" t="t" r="r" b="b"/>
              <a:pathLst>
                <a:path w="565785" h="726440">
                  <a:moveTo>
                    <a:pt x="62839" y="0"/>
                  </a:moveTo>
                  <a:lnTo>
                    <a:pt x="56248" y="3594"/>
                  </a:lnTo>
                  <a:lnTo>
                    <a:pt x="54965" y="7962"/>
                  </a:lnTo>
                  <a:lnTo>
                    <a:pt x="56857" y="11455"/>
                  </a:lnTo>
                  <a:lnTo>
                    <a:pt x="86042" y="48145"/>
                  </a:lnTo>
                  <a:lnTo>
                    <a:pt x="123583" y="75793"/>
                  </a:lnTo>
                  <a:lnTo>
                    <a:pt x="164936" y="96661"/>
                  </a:lnTo>
                  <a:lnTo>
                    <a:pt x="215658" y="114236"/>
                  </a:lnTo>
                  <a:lnTo>
                    <a:pt x="223380" y="116166"/>
                  </a:lnTo>
                  <a:lnTo>
                    <a:pt x="243789" y="121958"/>
                  </a:lnTo>
                  <a:lnTo>
                    <a:pt x="290639" y="138366"/>
                  </a:lnTo>
                  <a:lnTo>
                    <a:pt x="328930" y="155828"/>
                  </a:lnTo>
                  <a:lnTo>
                    <a:pt x="364909" y="176733"/>
                  </a:lnTo>
                  <a:lnTo>
                    <a:pt x="397576" y="201217"/>
                  </a:lnTo>
                  <a:lnTo>
                    <a:pt x="426796" y="229577"/>
                  </a:lnTo>
                  <a:lnTo>
                    <a:pt x="452069" y="261404"/>
                  </a:lnTo>
                  <a:lnTo>
                    <a:pt x="473075" y="295986"/>
                  </a:lnTo>
                  <a:lnTo>
                    <a:pt x="489340" y="332754"/>
                  </a:lnTo>
                  <a:lnTo>
                    <a:pt x="500222" y="371113"/>
                  </a:lnTo>
                  <a:lnTo>
                    <a:pt x="505230" y="410243"/>
                  </a:lnTo>
                  <a:lnTo>
                    <a:pt x="503872" y="449325"/>
                  </a:lnTo>
                  <a:lnTo>
                    <a:pt x="496138" y="487451"/>
                  </a:lnTo>
                  <a:lnTo>
                    <a:pt x="478980" y="529526"/>
                  </a:lnTo>
                  <a:lnTo>
                    <a:pt x="455595" y="565355"/>
                  </a:lnTo>
                  <a:lnTo>
                    <a:pt x="421669" y="602186"/>
                  </a:lnTo>
                  <a:lnTo>
                    <a:pt x="390187" y="627282"/>
                  </a:lnTo>
                  <a:lnTo>
                    <a:pt x="355587" y="648047"/>
                  </a:lnTo>
                  <a:lnTo>
                    <a:pt x="318419" y="663830"/>
                  </a:lnTo>
                  <a:lnTo>
                    <a:pt x="279400" y="674135"/>
                  </a:lnTo>
                  <a:lnTo>
                    <a:pt x="239288" y="678537"/>
                  </a:lnTo>
                  <a:lnTo>
                    <a:pt x="229183" y="678652"/>
                  </a:lnTo>
                  <a:lnTo>
                    <a:pt x="219075" y="678395"/>
                  </a:lnTo>
                  <a:lnTo>
                    <a:pt x="178930" y="673074"/>
                  </a:lnTo>
                  <a:lnTo>
                    <a:pt x="140068" y="661073"/>
                  </a:lnTo>
                  <a:lnTo>
                    <a:pt x="103368" y="642491"/>
                  </a:lnTo>
                  <a:lnTo>
                    <a:pt x="69850" y="617842"/>
                  </a:lnTo>
                  <a:lnTo>
                    <a:pt x="35902" y="582307"/>
                  </a:lnTo>
                  <a:lnTo>
                    <a:pt x="14871" y="549287"/>
                  </a:lnTo>
                  <a:lnTo>
                    <a:pt x="10655" y="547535"/>
                  </a:lnTo>
                  <a:lnTo>
                    <a:pt x="2362" y="550316"/>
                  </a:lnTo>
                  <a:lnTo>
                    <a:pt x="0" y="555053"/>
                  </a:lnTo>
                  <a:lnTo>
                    <a:pt x="2705" y="563079"/>
                  </a:lnTo>
                  <a:lnTo>
                    <a:pt x="21437" y="601370"/>
                  </a:lnTo>
                  <a:lnTo>
                    <a:pt x="49453" y="638530"/>
                  </a:lnTo>
                  <a:lnTo>
                    <a:pt x="83905" y="670409"/>
                  </a:lnTo>
                  <a:lnTo>
                    <a:pt x="123825" y="695934"/>
                  </a:lnTo>
                  <a:lnTo>
                    <a:pt x="168074" y="714008"/>
                  </a:lnTo>
                  <a:lnTo>
                    <a:pt x="215011" y="723976"/>
                  </a:lnTo>
                  <a:lnTo>
                    <a:pt x="251024" y="726080"/>
                  </a:lnTo>
                  <a:lnTo>
                    <a:pt x="263055" y="725779"/>
                  </a:lnTo>
                  <a:lnTo>
                    <a:pt x="310781" y="719772"/>
                  </a:lnTo>
                  <a:lnTo>
                    <a:pt x="357022" y="706551"/>
                  </a:lnTo>
                  <a:lnTo>
                    <a:pt x="400761" y="686549"/>
                  </a:lnTo>
                  <a:lnTo>
                    <a:pt x="441251" y="660536"/>
                  </a:lnTo>
                  <a:lnTo>
                    <a:pt x="477761" y="628980"/>
                  </a:lnTo>
                  <a:lnTo>
                    <a:pt x="509435" y="592327"/>
                  </a:lnTo>
                  <a:lnTo>
                    <a:pt x="531723" y="558025"/>
                  </a:lnTo>
                  <a:lnTo>
                    <a:pt x="549981" y="516539"/>
                  </a:lnTo>
                  <a:lnTo>
                    <a:pt x="560920" y="476732"/>
                  </a:lnTo>
                  <a:lnTo>
                    <a:pt x="565696" y="431672"/>
                  </a:lnTo>
                  <a:lnTo>
                    <a:pt x="565708" y="416255"/>
                  </a:lnTo>
                  <a:lnTo>
                    <a:pt x="564291" y="394790"/>
                  </a:lnTo>
                  <a:lnTo>
                    <a:pt x="552288" y="335021"/>
                  </a:lnTo>
                  <a:lnTo>
                    <a:pt x="534913" y="289848"/>
                  </a:lnTo>
                  <a:lnTo>
                    <a:pt x="511413" y="247877"/>
                  </a:lnTo>
                  <a:lnTo>
                    <a:pt x="482603" y="209613"/>
                  </a:lnTo>
                  <a:lnTo>
                    <a:pt x="449043" y="175610"/>
                  </a:lnTo>
                  <a:lnTo>
                    <a:pt x="411254" y="146429"/>
                  </a:lnTo>
                  <a:lnTo>
                    <a:pt x="370290" y="122815"/>
                  </a:lnTo>
                  <a:lnTo>
                    <a:pt x="327442" y="104284"/>
                  </a:lnTo>
                  <a:lnTo>
                    <a:pt x="283367" y="90293"/>
                  </a:lnTo>
                  <a:lnTo>
                    <a:pt x="246100" y="81686"/>
                  </a:lnTo>
                  <a:lnTo>
                    <a:pt x="217119" y="76492"/>
                  </a:lnTo>
                  <a:lnTo>
                    <a:pt x="196307" y="72002"/>
                  </a:lnTo>
                  <a:lnTo>
                    <a:pt x="142544" y="54825"/>
                  </a:lnTo>
                  <a:lnTo>
                    <a:pt x="105105" y="35674"/>
                  </a:lnTo>
                  <a:lnTo>
                    <a:pt x="73215" y="9004"/>
                  </a:lnTo>
                  <a:lnTo>
                    <a:pt x="66649" y="825"/>
                  </a:lnTo>
                  <a:lnTo>
                    <a:pt x="62839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172694" y="915915"/>
              <a:ext cx="247717" cy="277924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620220" y="1248425"/>
              <a:ext cx="1641475" cy="23495"/>
            </a:xfrm>
            <a:custGeom>
              <a:avLst/>
              <a:gdLst/>
              <a:ahLst/>
              <a:cxnLst/>
              <a:rect l="l" t="t" r="r" b="b"/>
              <a:pathLst>
                <a:path w="1641475" h="23494">
                  <a:moveTo>
                    <a:pt x="1641233" y="0"/>
                  </a:moveTo>
                  <a:lnTo>
                    <a:pt x="17094" y="0"/>
                  </a:lnTo>
                  <a:lnTo>
                    <a:pt x="8789" y="11750"/>
                  </a:lnTo>
                  <a:lnTo>
                    <a:pt x="0" y="22987"/>
                  </a:lnTo>
                  <a:lnTo>
                    <a:pt x="1641233" y="22987"/>
                  </a:lnTo>
                  <a:lnTo>
                    <a:pt x="1641233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600166" y="1271405"/>
              <a:ext cx="1661795" cy="23495"/>
            </a:xfrm>
            <a:custGeom>
              <a:avLst/>
              <a:gdLst/>
              <a:ahLst/>
              <a:cxnLst/>
              <a:rect l="l" t="t" r="r" b="b"/>
              <a:pathLst>
                <a:path w="1661795" h="23494">
                  <a:moveTo>
                    <a:pt x="1661286" y="0"/>
                  </a:moveTo>
                  <a:lnTo>
                    <a:pt x="20053" y="0"/>
                  </a:lnTo>
                  <a:lnTo>
                    <a:pt x="13538" y="7772"/>
                  </a:lnTo>
                  <a:lnTo>
                    <a:pt x="3543" y="19405"/>
                  </a:lnTo>
                  <a:lnTo>
                    <a:pt x="0" y="22987"/>
                  </a:lnTo>
                  <a:lnTo>
                    <a:pt x="1661286" y="22987"/>
                  </a:lnTo>
                  <a:lnTo>
                    <a:pt x="1661286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76397" y="1294396"/>
              <a:ext cx="1685289" cy="23495"/>
            </a:xfrm>
            <a:custGeom>
              <a:avLst/>
              <a:gdLst/>
              <a:ahLst/>
              <a:cxnLst/>
              <a:rect l="l" t="t" r="r" b="b"/>
              <a:pathLst>
                <a:path w="1685289" h="23494">
                  <a:moveTo>
                    <a:pt x="1685061" y="0"/>
                  </a:moveTo>
                  <a:lnTo>
                    <a:pt x="23761" y="0"/>
                  </a:lnTo>
                  <a:lnTo>
                    <a:pt x="8750" y="15163"/>
                  </a:lnTo>
                  <a:lnTo>
                    <a:pt x="5664" y="18199"/>
                  </a:lnTo>
                  <a:lnTo>
                    <a:pt x="0" y="22974"/>
                  </a:lnTo>
                  <a:lnTo>
                    <a:pt x="1685061" y="22974"/>
                  </a:lnTo>
                  <a:lnTo>
                    <a:pt x="1685061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47919" y="1317382"/>
              <a:ext cx="1713864" cy="23495"/>
            </a:xfrm>
            <a:custGeom>
              <a:avLst/>
              <a:gdLst/>
              <a:ahLst/>
              <a:cxnLst/>
              <a:rect l="l" t="t" r="r" b="b"/>
              <a:pathLst>
                <a:path w="1713864" h="23494">
                  <a:moveTo>
                    <a:pt x="1713534" y="0"/>
                  </a:moveTo>
                  <a:lnTo>
                    <a:pt x="28486" y="0"/>
                  </a:lnTo>
                  <a:lnTo>
                    <a:pt x="25882" y="2222"/>
                  </a:lnTo>
                  <a:lnTo>
                    <a:pt x="13117" y="12865"/>
                  </a:lnTo>
                  <a:lnTo>
                    <a:pt x="0" y="22974"/>
                  </a:lnTo>
                  <a:lnTo>
                    <a:pt x="1713534" y="22974"/>
                  </a:lnTo>
                  <a:lnTo>
                    <a:pt x="1713534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609740" y="880723"/>
              <a:ext cx="1652270" cy="23495"/>
            </a:xfrm>
            <a:custGeom>
              <a:avLst/>
              <a:gdLst/>
              <a:ahLst/>
              <a:cxnLst/>
              <a:rect l="l" t="t" r="r" b="b"/>
              <a:pathLst>
                <a:path w="1652270" h="23494">
                  <a:moveTo>
                    <a:pt x="1651711" y="0"/>
                  </a:moveTo>
                  <a:lnTo>
                    <a:pt x="0" y="0"/>
                  </a:lnTo>
                  <a:lnTo>
                    <a:pt x="8716" y="11350"/>
                  </a:lnTo>
                  <a:lnTo>
                    <a:pt x="17005" y="22986"/>
                  </a:lnTo>
                  <a:lnTo>
                    <a:pt x="1651711" y="22986"/>
                  </a:lnTo>
                  <a:lnTo>
                    <a:pt x="1651711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89956" y="857740"/>
              <a:ext cx="1671955" cy="23495"/>
            </a:xfrm>
            <a:custGeom>
              <a:avLst/>
              <a:gdLst/>
              <a:ahLst/>
              <a:cxnLst/>
              <a:rect l="l" t="t" r="r" b="b"/>
              <a:pathLst>
                <a:path w="1671954" h="23494">
                  <a:moveTo>
                    <a:pt x="1671497" y="0"/>
                  </a:moveTo>
                  <a:lnTo>
                    <a:pt x="0" y="0"/>
                  </a:lnTo>
                  <a:lnTo>
                    <a:pt x="10117" y="11322"/>
                  </a:lnTo>
                  <a:lnTo>
                    <a:pt x="19786" y="22986"/>
                  </a:lnTo>
                  <a:lnTo>
                    <a:pt x="1671497" y="22986"/>
                  </a:lnTo>
                  <a:lnTo>
                    <a:pt x="1671497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66790" y="834764"/>
              <a:ext cx="1694814" cy="23495"/>
            </a:xfrm>
            <a:custGeom>
              <a:avLst/>
              <a:gdLst/>
              <a:ahLst/>
              <a:cxnLst/>
              <a:rect l="l" t="t" r="r" b="b"/>
              <a:pathLst>
                <a:path w="1694814" h="23494">
                  <a:moveTo>
                    <a:pt x="1694662" y="0"/>
                  </a:moveTo>
                  <a:lnTo>
                    <a:pt x="0" y="0"/>
                  </a:lnTo>
                  <a:lnTo>
                    <a:pt x="11830" y="11279"/>
                  </a:lnTo>
                  <a:lnTo>
                    <a:pt x="23164" y="22987"/>
                  </a:lnTo>
                  <a:lnTo>
                    <a:pt x="1694662" y="22987"/>
                  </a:lnTo>
                  <a:lnTo>
                    <a:pt x="1694662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39616" y="811784"/>
              <a:ext cx="1722120" cy="23495"/>
            </a:xfrm>
            <a:custGeom>
              <a:avLst/>
              <a:gdLst/>
              <a:ahLst/>
              <a:cxnLst/>
              <a:rect l="l" t="t" r="r" b="b"/>
              <a:pathLst>
                <a:path w="1722120" h="23494">
                  <a:moveTo>
                    <a:pt x="1721840" y="0"/>
                  </a:moveTo>
                  <a:lnTo>
                    <a:pt x="1542186" y="0"/>
                  </a:lnTo>
                  <a:lnTo>
                    <a:pt x="0" y="0"/>
                  </a:lnTo>
                  <a:lnTo>
                    <a:pt x="13855" y="11231"/>
                  </a:lnTo>
                  <a:lnTo>
                    <a:pt x="27178" y="22987"/>
                  </a:lnTo>
                  <a:lnTo>
                    <a:pt x="1721840" y="22987"/>
                  </a:lnTo>
                  <a:lnTo>
                    <a:pt x="1721840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2" name="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12"/>
            <a:ext cx="3635743" cy="7559992"/>
          </a:xfrm>
          <a:prstGeom prst="rect">
            <a:avLst/>
          </a:prstGeom>
        </p:spPr>
      </p:pic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3992245" y="1870550"/>
            <a:ext cx="442432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55" dirty="0">
                <a:solidFill>
                  <a:srgbClr val="BB0003"/>
                </a:solidFill>
              </a:rPr>
              <a:t>Questions</a:t>
            </a:r>
            <a:r>
              <a:rPr sz="2400" spc="45" dirty="0">
                <a:solidFill>
                  <a:srgbClr val="BB0003"/>
                </a:solidFill>
              </a:rPr>
              <a:t> </a:t>
            </a:r>
            <a:r>
              <a:rPr sz="2400" spc="155" dirty="0">
                <a:solidFill>
                  <a:srgbClr val="BB0003"/>
                </a:solidFill>
              </a:rPr>
              <a:t>about</a:t>
            </a:r>
            <a:r>
              <a:rPr sz="2400" spc="45" dirty="0">
                <a:solidFill>
                  <a:srgbClr val="BB0003"/>
                </a:solidFill>
              </a:rPr>
              <a:t> </a:t>
            </a:r>
            <a:r>
              <a:rPr sz="2400" spc="140" dirty="0">
                <a:solidFill>
                  <a:srgbClr val="BB0003"/>
                </a:solidFill>
              </a:rPr>
              <a:t>APT-</a:t>
            </a:r>
            <a:r>
              <a:rPr sz="2400" spc="204" dirty="0">
                <a:solidFill>
                  <a:srgbClr val="BB0003"/>
                </a:solidFill>
              </a:rPr>
              <a:t>Sepsis?</a:t>
            </a:r>
            <a:endParaRPr sz="2400" dirty="0"/>
          </a:p>
        </p:txBody>
      </p:sp>
      <p:sp>
        <p:nvSpPr>
          <p:cNvPr id="24" name="object 24"/>
          <p:cNvSpPr txBox="1">
            <a:spLocks noGrp="1"/>
          </p:cNvSpPr>
          <p:nvPr>
            <p:ph type="body" idx="1"/>
          </p:nvPr>
        </p:nvSpPr>
        <p:spPr>
          <a:xfrm>
            <a:off x="3992246" y="2548730"/>
            <a:ext cx="5614079" cy="31307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1900"/>
              </a:lnSpc>
              <a:spcBef>
                <a:spcPts val="100"/>
              </a:spcBef>
            </a:pPr>
            <a:r>
              <a:rPr sz="1800" spc="65" dirty="0"/>
              <a:t>Please</a:t>
            </a:r>
            <a:r>
              <a:rPr sz="1800" spc="55" dirty="0"/>
              <a:t> </a:t>
            </a:r>
            <a:r>
              <a:rPr sz="1800" spc="90" dirty="0"/>
              <a:t>contact</a:t>
            </a:r>
            <a:r>
              <a:rPr sz="1800" spc="60" dirty="0"/>
              <a:t> </a:t>
            </a:r>
            <a:r>
              <a:rPr sz="1800" spc="50" dirty="0"/>
              <a:t>your</a:t>
            </a:r>
            <a:r>
              <a:rPr sz="1800" spc="60" dirty="0"/>
              <a:t> </a:t>
            </a:r>
            <a:r>
              <a:rPr sz="1800" spc="55" dirty="0"/>
              <a:t>local</a:t>
            </a:r>
            <a:r>
              <a:rPr sz="1800" spc="60" dirty="0"/>
              <a:t> central </a:t>
            </a:r>
            <a:r>
              <a:rPr sz="1800" spc="65" dirty="0"/>
              <a:t>APT-</a:t>
            </a:r>
            <a:r>
              <a:rPr sz="1800" spc="125" dirty="0"/>
              <a:t>Sepsis</a:t>
            </a:r>
            <a:r>
              <a:rPr sz="1800" spc="60" dirty="0"/>
              <a:t> </a:t>
            </a:r>
            <a:r>
              <a:rPr sz="1800" spc="80" dirty="0"/>
              <a:t>hub</a:t>
            </a:r>
            <a:r>
              <a:rPr sz="1800" spc="60" dirty="0"/>
              <a:t> </a:t>
            </a:r>
            <a:r>
              <a:rPr sz="1800" spc="75" dirty="0"/>
              <a:t>team</a:t>
            </a:r>
            <a:r>
              <a:rPr sz="1800" spc="60" dirty="0"/>
              <a:t> </a:t>
            </a:r>
            <a:r>
              <a:rPr sz="1800" dirty="0"/>
              <a:t>if</a:t>
            </a:r>
            <a:r>
              <a:rPr sz="1800" spc="60" dirty="0"/>
              <a:t> </a:t>
            </a:r>
            <a:r>
              <a:rPr sz="1800" spc="65" dirty="0"/>
              <a:t>you</a:t>
            </a:r>
            <a:r>
              <a:rPr sz="1800" spc="60" dirty="0"/>
              <a:t> </a:t>
            </a:r>
            <a:r>
              <a:rPr sz="1800" spc="40" dirty="0"/>
              <a:t>have </a:t>
            </a:r>
            <a:r>
              <a:rPr sz="1800" spc="80" dirty="0"/>
              <a:t>any</a:t>
            </a:r>
            <a:r>
              <a:rPr sz="1800" spc="60" dirty="0"/>
              <a:t> </a:t>
            </a:r>
            <a:r>
              <a:rPr sz="1800" spc="75" dirty="0"/>
              <a:t>questions</a:t>
            </a:r>
            <a:r>
              <a:rPr sz="1800" spc="65" dirty="0"/>
              <a:t> </a:t>
            </a:r>
            <a:r>
              <a:rPr sz="1800" dirty="0"/>
              <a:t>or</a:t>
            </a:r>
            <a:r>
              <a:rPr sz="1800" spc="65" dirty="0"/>
              <a:t> </a:t>
            </a:r>
            <a:r>
              <a:rPr sz="1800" spc="75" dirty="0"/>
              <a:t>suggestions</a:t>
            </a:r>
            <a:r>
              <a:rPr sz="1800" spc="60" dirty="0"/>
              <a:t> </a:t>
            </a:r>
            <a:r>
              <a:rPr sz="1800" spc="80" dirty="0"/>
              <a:t>about</a:t>
            </a:r>
            <a:r>
              <a:rPr sz="1800" spc="65" dirty="0"/>
              <a:t> the APT-</a:t>
            </a:r>
            <a:r>
              <a:rPr sz="1800" spc="125" dirty="0"/>
              <a:t>Sepsis</a:t>
            </a:r>
            <a:r>
              <a:rPr sz="1800" spc="65" dirty="0"/>
              <a:t> </a:t>
            </a:r>
            <a:r>
              <a:rPr sz="1800" spc="55" dirty="0"/>
              <a:t>Programme</a:t>
            </a:r>
          </a:p>
          <a:p>
            <a:pPr>
              <a:lnSpc>
                <a:spcPct val="100000"/>
              </a:lnSpc>
              <a:spcBef>
                <a:spcPts val="894"/>
              </a:spcBef>
            </a:pPr>
            <a:endParaRPr sz="1800" spc="55" dirty="0"/>
          </a:p>
          <a:p>
            <a:pPr marL="12700">
              <a:lnSpc>
                <a:spcPct val="100000"/>
              </a:lnSpc>
            </a:pPr>
            <a:r>
              <a:rPr sz="1800" b="1" spc="-10" dirty="0">
                <a:latin typeface="Calibri"/>
                <a:cs typeface="Calibri"/>
              </a:rPr>
              <a:t>Malawi: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1800" spc="55" dirty="0"/>
              <a:t>Regina</a:t>
            </a:r>
            <a:r>
              <a:rPr sz="1800" spc="145" dirty="0"/>
              <a:t> </a:t>
            </a:r>
            <a:r>
              <a:rPr sz="1800" dirty="0"/>
              <a:t>Makuluni:</a:t>
            </a:r>
            <a:r>
              <a:rPr sz="1800" spc="145" dirty="0"/>
              <a:t> </a:t>
            </a:r>
            <a:r>
              <a:rPr sz="1800" spc="35" dirty="0">
                <a:hlinkClick r:id="rId8"/>
              </a:rPr>
              <a:t>rmakuluni@mlw.mw</a:t>
            </a:r>
          </a:p>
          <a:p>
            <a:pPr>
              <a:lnSpc>
                <a:spcPct val="100000"/>
              </a:lnSpc>
              <a:spcBef>
                <a:spcPts val="894"/>
              </a:spcBef>
            </a:pPr>
            <a:endParaRPr sz="1800" spc="35" dirty="0">
              <a:hlinkClick r:id="rId8"/>
            </a:endParaRPr>
          </a:p>
          <a:p>
            <a:pPr marL="12700">
              <a:lnSpc>
                <a:spcPct val="100000"/>
              </a:lnSpc>
            </a:pPr>
            <a:r>
              <a:rPr sz="1800" b="1" spc="60" dirty="0">
                <a:latin typeface="Calibri"/>
                <a:cs typeface="Calibri"/>
              </a:rPr>
              <a:t>Uganda: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1800" spc="80" dirty="0"/>
              <a:t>Peace</a:t>
            </a:r>
            <a:r>
              <a:rPr sz="1800" spc="175" dirty="0"/>
              <a:t> </a:t>
            </a:r>
            <a:r>
              <a:rPr sz="1800" dirty="0"/>
              <a:t>Okwaro:</a:t>
            </a:r>
            <a:r>
              <a:rPr sz="1800" spc="175" dirty="0"/>
              <a:t> </a:t>
            </a:r>
            <a:r>
              <a:rPr sz="1800" spc="40" dirty="0">
                <a:hlinkClick r:id="rId9"/>
              </a:rPr>
              <a:t>POkwaro@idi.co.ug</a:t>
            </a:r>
          </a:p>
        </p:txBody>
      </p:sp>
      <p:pic>
        <p:nvPicPr>
          <p:cNvPr id="25" name="object 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494539" y="5810584"/>
            <a:ext cx="603107" cy="413981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858597" y="5764916"/>
            <a:ext cx="408763" cy="436676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436479" y="5814590"/>
            <a:ext cx="377256" cy="437483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416571" y="5770923"/>
            <a:ext cx="362368" cy="475037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4667961" y="5775162"/>
            <a:ext cx="403164" cy="432051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9968365" y="5775403"/>
            <a:ext cx="451840" cy="463270"/>
          </a:xfrm>
          <a:prstGeom prst="rect">
            <a:avLst/>
          </a:prstGeom>
        </p:spPr>
      </p:pic>
      <p:grpSp>
        <p:nvGrpSpPr>
          <p:cNvPr id="31" name="object 31"/>
          <p:cNvGrpSpPr/>
          <p:nvPr/>
        </p:nvGrpSpPr>
        <p:grpSpPr>
          <a:xfrm>
            <a:off x="6777075" y="5829731"/>
            <a:ext cx="450850" cy="389255"/>
            <a:chOff x="6777075" y="5829731"/>
            <a:chExt cx="450850" cy="389255"/>
          </a:xfrm>
        </p:grpSpPr>
        <p:pic>
          <p:nvPicPr>
            <p:cNvPr id="32" name="object 3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791899" y="5844798"/>
              <a:ext cx="130451" cy="268187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921639" y="5829731"/>
              <a:ext cx="306260" cy="341007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777075" y="6121311"/>
              <a:ext cx="450824" cy="97434"/>
            </a:xfrm>
            <a:prstGeom prst="rect">
              <a:avLst/>
            </a:prstGeom>
          </p:spPr>
        </p:pic>
      </p:grpSp>
      <p:pic>
        <p:nvPicPr>
          <p:cNvPr id="35" name="object 35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6155606" y="5838415"/>
            <a:ext cx="484201" cy="421621"/>
          </a:xfrm>
          <a:prstGeom prst="rect">
            <a:avLst/>
          </a:prstGeom>
        </p:spPr>
      </p:pic>
      <p:sp>
        <p:nvSpPr>
          <p:cNvPr id="36" name="object 36"/>
          <p:cNvSpPr/>
          <p:nvPr/>
        </p:nvSpPr>
        <p:spPr>
          <a:xfrm>
            <a:off x="6697984" y="5831869"/>
            <a:ext cx="0" cy="420370"/>
          </a:xfrm>
          <a:custGeom>
            <a:avLst/>
            <a:gdLst/>
            <a:ahLst/>
            <a:cxnLst/>
            <a:rect l="l" t="t" r="r" b="b"/>
            <a:pathLst>
              <a:path h="420370">
                <a:moveTo>
                  <a:pt x="0" y="0"/>
                </a:moveTo>
                <a:lnTo>
                  <a:pt x="0" y="420204"/>
                </a:lnTo>
              </a:path>
            </a:pathLst>
          </a:custGeom>
          <a:ln w="4267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9205011" y="5814618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20">
                <a:moveTo>
                  <a:pt x="400964" y="0"/>
                </a:moveTo>
                <a:lnTo>
                  <a:pt x="0" y="0"/>
                </a:lnTo>
                <a:lnTo>
                  <a:pt x="0" y="400964"/>
                </a:lnTo>
                <a:lnTo>
                  <a:pt x="400964" y="400964"/>
                </a:lnTo>
                <a:lnTo>
                  <a:pt x="400964" y="346900"/>
                </a:lnTo>
                <a:lnTo>
                  <a:pt x="133515" y="346900"/>
                </a:lnTo>
                <a:lnTo>
                  <a:pt x="128136" y="346036"/>
                </a:lnTo>
                <a:lnTo>
                  <a:pt x="72212" y="346036"/>
                </a:lnTo>
                <a:lnTo>
                  <a:pt x="61645" y="311327"/>
                </a:lnTo>
                <a:lnTo>
                  <a:pt x="124129" y="311327"/>
                </a:lnTo>
                <a:lnTo>
                  <a:pt x="125425" y="310464"/>
                </a:lnTo>
                <a:lnTo>
                  <a:pt x="150647" y="310464"/>
                </a:lnTo>
                <a:lnTo>
                  <a:pt x="150647" y="298297"/>
                </a:lnTo>
                <a:lnTo>
                  <a:pt x="400964" y="298297"/>
                </a:lnTo>
                <a:lnTo>
                  <a:pt x="400964" y="266357"/>
                </a:lnTo>
                <a:lnTo>
                  <a:pt x="173570" y="266357"/>
                </a:lnTo>
                <a:lnTo>
                  <a:pt x="140598" y="256707"/>
                </a:lnTo>
                <a:lnTo>
                  <a:pt x="104155" y="234402"/>
                </a:lnTo>
                <a:lnTo>
                  <a:pt x="61391" y="75717"/>
                </a:lnTo>
                <a:lnTo>
                  <a:pt x="121564" y="68719"/>
                </a:lnTo>
                <a:lnTo>
                  <a:pt x="400964" y="68719"/>
                </a:lnTo>
                <a:lnTo>
                  <a:pt x="400964" y="0"/>
                </a:lnTo>
                <a:close/>
              </a:path>
              <a:path w="401320" h="401320">
                <a:moveTo>
                  <a:pt x="150647" y="337185"/>
                </a:moveTo>
                <a:lnTo>
                  <a:pt x="147688" y="343814"/>
                </a:lnTo>
                <a:lnTo>
                  <a:pt x="140957" y="346900"/>
                </a:lnTo>
                <a:lnTo>
                  <a:pt x="188404" y="346900"/>
                </a:lnTo>
                <a:lnTo>
                  <a:pt x="187139" y="346036"/>
                </a:lnTo>
                <a:lnTo>
                  <a:pt x="150647" y="346036"/>
                </a:lnTo>
                <a:lnTo>
                  <a:pt x="150647" y="337185"/>
                </a:lnTo>
                <a:close/>
              </a:path>
              <a:path w="401320" h="401320">
                <a:moveTo>
                  <a:pt x="214655" y="335749"/>
                </a:moveTo>
                <a:lnTo>
                  <a:pt x="212217" y="342950"/>
                </a:lnTo>
                <a:lnTo>
                  <a:pt x="205663" y="346900"/>
                </a:lnTo>
                <a:lnTo>
                  <a:pt x="222503" y="346900"/>
                </a:lnTo>
                <a:lnTo>
                  <a:pt x="216903" y="342138"/>
                </a:lnTo>
                <a:lnTo>
                  <a:pt x="214655" y="335749"/>
                </a:lnTo>
                <a:close/>
              </a:path>
              <a:path w="401320" h="401320">
                <a:moveTo>
                  <a:pt x="250418" y="328650"/>
                </a:moveTo>
                <a:lnTo>
                  <a:pt x="249322" y="335563"/>
                </a:lnTo>
                <a:lnTo>
                  <a:pt x="245957" y="341385"/>
                </a:lnTo>
                <a:lnTo>
                  <a:pt x="240206" y="345402"/>
                </a:lnTo>
                <a:lnTo>
                  <a:pt x="231952" y="346900"/>
                </a:lnTo>
                <a:lnTo>
                  <a:pt x="315531" y="346900"/>
                </a:lnTo>
                <a:lnTo>
                  <a:pt x="314199" y="346036"/>
                </a:lnTo>
                <a:lnTo>
                  <a:pt x="250418" y="346036"/>
                </a:lnTo>
                <a:lnTo>
                  <a:pt x="250418" y="328650"/>
                </a:lnTo>
                <a:close/>
              </a:path>
              <a:path w="401320" h="401320">
                <a:moveTo>
                  <a:pt x="400964" y="336130"/>
                </a:moveTo>
                <a:lnTo>
                  <a:pt x="342112" y="336130"/>
                </a:lnTo>
                <a:lnTo>
                  <a:pt x="339432" y="343496"/>
                </a:lnTo>
                <a:lnTo>
                  <a:pt x="332384" y="346900"/>
                </a:lnTo>
                <a:lnTo>
                  <a:pt x="400964" y="346900"/>
                </a:lnTo>
                <a:lnTo>
                  <a:pt x="400964" y="336130"/>
                </a:lnTo>
                <a:close/>
              </a:path>
              <a:path w="401320" h="401320">
                <a:moveTo>
                  <a:pt x="90614" y="324573"/>
                </a:moveTo>
                <a:lnTo>
                  <a:pt x="90424" y="324573"/>
                </a:lnTo>
                <a:lnTo>
                  <a:pt x="85331" y="346036"/>
                </a:lnTo>
                <a:lnTo>
                  <a:pt x="95567" y="346036"/>
                </a:lnTo>
                <a:lnTo>
                  <a:pt x="90614" y="324573"/>
                </a:lnTo>
                <a:close/>
              </a:path>
              <a:path w="401320" h="401320">
                <a:moveTo>
                  <a:pt x="114922" y="325983"/>
                </a:moveTo>
                <a:lnTo>
                  <a:pt x="108699" y="346036"/>
                </a:lnTo>
                <a:lnTo>
                  <a:pt x="128136" y="346036"/>
                </a:lnTo>
                <a:lnTo>
                  <a:pt x="126013" y="345695"/>
                </a:lnTo>
                <a:lnTo>
                  <a:pt x="120059" y="342179"/>
                </a:lnTo>
                <a:lnTo>
                  <a:pt x="116134" y="336495"/>
                </a:lnTo>
                <a:lnTo>
                  <a:pt x="114719" y="328790"/>
                </a:lnTo>
                <a:lnTo>
                  <a:pt x="114795" y="326898"/>
                </a:lnTo>
                <a:lnTo>
                  <a:pt x="114922" y="325983"/>
                </a:lnTo>
                <a:close/>
              </a:path>
              <a:path w="401320" h="401320">
                <a:moveTo>
                  <a:pt x="167106" y="298297"/>
                </a:moveTo>
                <a:lnTo>
                  <a:pt x="163360" y="298297"/>
                </a:lnTo>
                <a:lnTo>
                  <a:pt x="163360" y="346036"/>
                </a:lnTo>
                <a:lnTo>
                  <a:pt x="167106" y="346036"/>
                </a:lnTo>
                <a:lnTo>
                  <a:pt x="167106" y="298297"/>
                </a:lnTo>
                <a:close/>
              </a:path>
              <a:path w="401320" h="401320">
                <a:moveTo>
                  <a:pt x="179844" y="332943"/>
                </a:moveTo>
                <a:lnTo>
                  <a:pt x="179844" y="346036"/>
                </a:lnTo>
                <a:lnTo>
                  <a:pt x="187139" y="346036"/>
                </a:lnTo>
                <a:lnTo>
                  <a:pt x="181442" y="342138"/>
                </a:lnTo>
                <a:lnTo>
                  <a:pt x="179844" y="332943"/>
                </a:lnTo>
                <a:close/>
              </a:path>
              <a:path w="401320" h="401320">
                <a:moveTo>
                  <a:pt x="271767" y="320827"/>
                </a:moveTo>
                <a:lnTo>
                  <a:pt x="264261" y="320827"/>
                </a:lnTo>
                <a:lnTo>
                  <a:pt x="263156" y="323570"/>
                </a:lnTo>
                <a:lnTo>
                  <a:pt x="263156" y="346036"/>
                </a:lnTo>
                <a:lnTo>
                  <a:pt x="272021" y="346036"/>
                </a:lnTo>
                <a:lnTo>
                  <a:pt x="271897" y="322440"/>
                </a:lnTo>
                <a:lnTo>
                  <a:pt x="271767" y="320827"/>
                </a:lnTo>
                <a:close/>
              </a:path>
              <a:path w="401320" h="401320">
                <a:moveTo>
                  <a:pt x="293357" y="320827"/>
                </a:moveTo>
                <a:lnTo>
                  <a:pt x="285927" y="320827"/>
                </a:lnTo>
                <a:lnTo>
                  <a:pt x="284822" y="323570"/>
                </a:lnTo>
                <a:lnTo>
                  <a:pt x="284822" y="346036"/>
                </a:lnTo>
                <a:lnTo>
                  <a:pt x="293687" y="346036"/>
                </a:lnTo>
                <a:lnTo>
                  <a:pt x="293646" y="323570"/>
                </a:lnTo>
                <a:lnTo>
                  <a:pt x="293357" y="320827"/>
                </a:lnTo>
                <a:close/>
              </a:path>
              <a:path w="401320" h="401320">
                <a:moveTo>
                  <a:pt x="306425" y="334162"/>
                </a:moveTo>
                <a:lnTo>
                  <a:pt x="306425" y="346036"/>
                </a:lnTo>
                <a:lnTo>
                  <a:pt x="314199" y="346036"/>
                </a:lnTo>
                <a:lnTo>
                  <a:pt x="308521" y="342353"/>
                </a:lnTo>
                <a:lnTo>
                  <a:pt x="306425" y="334162"/>
                </a:lnTo>
                <a:close/>
              </a:path>
              <a:path w="401320" h="401320">
                <a:moveTo>
                  <a:pt x="150647" y="331584"/>
                </a:moveTo>
                <a:lnTo>
                  <a:pt x="126860" y="331584"/>
                </a:lnTo>
                <a:lnTo>
                  <a:pt x="127153" y="335127"/>
                </a:lnTo>
                <a:lnTo>
                  <a:pt x="127223" y="335749"/>
                </a:lnTo>
                <a:lnTo>
                  <a:pt x="129476" y="338607"/>
                </a:lnTo>
                <a:lnTo>
                  <a:pt x="135724" y="338607"/>
                </a:lnTo>
                <a:lnTo>
                  <a:pt x="138074" y="337807"/>
                </a:lnTo>
                <a:lnTo>
                  <a:pt x="139179" y="336130"/>
                </a:lnTo>
                <a:lnTo>
                  <a:pt x="150647" y="336130"/>
                </a:lnTo>
                <a:lnTo>
                  <a:pt x="150647" y="331584"/>
                </a:lnTo>
                <a:close/>
              </a:path>
              <a:path w="401320" h="401320">
                <a:moveTo>
                  <a:pt x="400964" y="310464"/>
                </a:moveTo>
                <a:lnTo>
                  <a:pt x="323964" y="310464"/>
                </a:lnTo>
                <a:lnTo>
                  <a:pt x="332419" y="311874"/>
                </a:lnTo>
                <a:lnTo>
                  <a:pt x="338243" y="315947"/>
                </a:lnTo>
                <a:lnTo>
                  <a:pt x="341739" y="322615"/>
                </a:lnTo>
                <a:lnTo>
                  <a:pt x="342887" y="331584"/>
                </a:lnTo>
                <a:lnTo>
                  <a:pt x="317893" y="331584"/>
                </a:lnTo>
                <a:lnTo>
                  <a:pt x="318176" y="335127"/>
                </a:lnTo>
                <a:lnTo>
                  <a:pt x="318243" y="335749"/>
                </a:lnTo>
                <a:lnTo>
                  <a:pt x="320497" y="338607"/>
                </a:lnTo>
                <a:lnTo>
                  <a:pt x="326771" y="338607"/>
                </a:lnTo>
                <a:lnTo>
                  <a:pt x="329120" y="337807"/>
                </a:lnTo>
                <a:lnTo>
                  <a:pt x="330212" y="336130"/>
                </a:lnTo>
                <a:lnTo>
                  <a:pt x="400964" y="336130"/>
                </a:lnTo>
                <a:lnTo>
                  <a:pt x="400964" y="310464"/>
                </a:lnTo>
                <a:close/>
              </a:path>
              <a:path w="401320" h="401320">
                <a:moveTo>
                  <a:pt x="201117" y="319887"/>
                </a:moveTo>
                <a:lnTo>
                  <a:pt x="193268" y="319887"/>
                </a:lnTo>
                <a:lnTo>
                  <a:pt x="192347" y="323964"/>
                </a:lnTo>
                <a:lnTo>
                  <a:pt x="192227" y="334264"/>
                </a:lnTo>
                <a:lnTo>
                  <a:pt x="193725" y="337477"/>
                </a:lnTo>
                <a:lnTo>
                  <a:pt x="201168" y="337477"/>
                </a:lnTo>
                <a:lnTo>
                  <a:pt x="202920" y="335127"/>
                </a:lnTo>
                <a:lnTo>
                  <a:pt x="203250" y="332308"/>
                </a:lnTo>
                <a:lnTo>
                  <a:pt x="213779" y="332308"/>
                </a:lnTo>
                <a:lnTo>
                  <a:pt x="213575" y="331114"/>
                </a:lnTo>
                <a:lnTo>
                  <a:pt x="213628" y="325983"/>
                </a:lnTo>
                <a:lnTo>
                  <a:pt x="213715" y="325374"/>
                </a:lnTo>
                <a:lnTo>
                  <a:pt x="202920" y="325374"/>
                </a:lnTo>
                <a:lnTo>
                  <a:pt x="202920" y="321894"/>
                </a:lnTo>
                <a:lnTo>
                  <a:pt x="201117" y="319887"/>
                </a:lnTo>
                <a:close/>
              </a:path>
              <a:path w="401320" h="401320">
                <a:moveTo>
                  <a:pt x="236969" y="319887"/>
                </a:moveTo>
                <a:lnTo>
                  <a:pt x="226936" y="319887"/>
                </a:lnTo>
                <a:lnTo>
                  <a:pt x="226404" y="323570"/>
                </a:lnTo>
                <a:lnTo>
                  <a:pt x="226291" y="332943"/>
                </a:lnTo>
                <a:lnTo>
                  <a:pt x="226936" y="337477"/>
                </a:lnTo>
                <a:lnTo>
                  <a:pt x="236969" y="337477"/>
                </a:lnTo>
                <a:lnTo>
                  <a:pt x="237613" y="332943"/>
                </a:lnTo>
                <a:lnTo>
                  <a:pt x="237500" y="323570"/>
                </a:lnTo>
                <a:lnTo>
                  <a:pt x="236969" y="319887"/>
                </a:lnTo>
                <a:close/>
              </a:path>
              <a:path w="401320" h="401320">
                <a:moveTo>
                  <a:pt x="84556" y="311327"/>
                </a:moveTo>
                <a:lnTo>
                  <a:pt x="74955" y="311327"/>
                </a:lnTo>
                <a:lnTo>
                  <a:pt x="80048" y="332917"/>
                </a:lnTo>
                <a:lnTo>
                  <a:pt x="80238" y="332917"/>
                </a:lnTo>
                <a:lnTo>
                  <a:pt x="84556" y="311327"/>
                </a:lnTo>
                <a:close/>
              </a:path>
              <a:path w="401320" h="401320">
                <a:moveTo>
                  <a:pt x="106146" y="311327"/>
                </a:moveTo>
                <a:lnTo>
                  <a:pt x="96558" y="311327"/>
                </a:lnTo>
                <a:lnTo>
                  <a:pt x="101130" y="332917"/>
                </a:lnTo>
                <a:lnTo>
                  <a:pt x="101396" y="332917"/>
                </a:lnTo>
                <a:lnTo>
                  <a:pt x="106146" y="311327"/>
                </a:lnTo>
                <a:close/>
              </a:path>
              <a:path w="401320" h="401320">
                <a:moveTo>
                  <a:pt x="269417" y="310464"/>
                </a:moveTo>
                <a:lnTo>
                  <a:pt x="231952" y="310464"/>
                </a:lnTo>
                <a:lnTo>
                  <a:pt x="240206" y="311952"/>
                </a:lnTo>
                <a:lnTo>
                  <a:pt x="245957" y="315947"/>
                </a:lnTo>
                <a:lnTo>
                  <a:pt x="249282" y="321678"/>
                </a:lnTo>
                <a:lnTo>
                  <a:pt x="249346" y="321894"/>
                </a:lnTo>
                <a:lnTo>
                  <a:pt x="250418" y="328650"/>
                </a:lnTo>
                <a:lnTo>
                  <a:pt x="250418" y="311327"/>
                </a:lnTo>
                <a:lnTo>
                  <a:pt x="267199" y="311327"/>
                </a:lnTo>
                <a:lnTo>
                  <a:pt x="269417" y="310464"/>
                </a:lnTo>
                <a:close/>
              </a:path>
              <a:path w="401320" h="401320">
                <a:moveTo>
                  <a:pt x="137236" y="318744"/>
                </a:moveTo>
                <a:lnTo>
                  <a:pt x="129857" y="318744"/>
                </a:lnTo>
                <a:lnTo>
                  <a:pt x="127571" y="320878"/>
                </a:lnTo>
                <a:lnTo>
                  <a:pt x="126923" y="324904"/>
                </a:lnTo>
                <a:lnTo>
                  <a:pt x="139649" y="324904"/>
                </a:lnTo>
                <a:lnTo>
                  <a:pt x="139649" y="321424"/>
                </a:lnTo>
                <a:lnTo>
                  <a:pt x="137236" y="318744"/>
                </a:lnTo>
                <a:close/>
              </a:path>
              <a:path w="401320" h="401320">
                <a:moveTo>
                  <a:pt x="328269" y="318744"/>
                </a:moveTo>
                <a:lnTo>
                  <a:pt x="320903" y="318744"/>
                </a:lnTo>
                <a:lnTo>
                  <a:pt x="318604" y="320878"/>
                </a:lnTo>
                <a:lnTo>
                  <a:pt x="317957" y="324904"/>
                </a:lnTo>
                <a:lnTo>
                  <a:pt x="330669" y="324904"/>
                </a:lnTo>
                <a:lnTo>
                  <a:pt x="330669" y="321424"/>
                </a:lnTo>
                <a:lnTo>
                  <a:pt x="328269" y="318744"/>
                </a:lnTo>
                <a:close/>
              </a:path>
              <a:path w="401320" h="401320">
                <a:moveTo>
                  <a:pt x="400964" y="298297"/>
                </a:moveTo>
                <a:lnTo>
                  <a:pt x="179844" y="298297"/>
                </a:lnTo>
                <a:lnTo>
                  <a:pt x="179844" y="324840"/>
                </a:lnTo>
                <a:lnTo>
                  <a:pt x="181380" y="316547"/>
                </a:lnTo>
                <a:lnTo>
                  <a:pt x="181502" y="316039"/>
                </a:lnTo>
                <a:lnTo>
                  <a:pt x="188645" y="310464"/>
                </a:lnTo>
                <a:lnTo>
                  <a:pt x="400964" y="310464"/>
                </a:lnTo>
                <a:lnTo>
                  <a:pt x="400964" y="298297"/>
                </a:lnTo>
                <a:close/>
              </a:path>
              <a:path w="401320" h="401320">
                <a:moveTo>
                  <a:pt x="314883" y="310464"/>
                </a:moveTo>
                <a:lnTo>
                  <a:pt x="303491" y="310464"/>
                </a:lnTo>
                <a:lnTo>
                  <a:pt x="306425" y="316547"/>
                </a:lnTo>
                <a:lnTo>
                  <a:pt x="306425" y="323646"/>
                </a:lnTo>
                <a:lnTo>
                  <a:pt x="308412" y="316064"/>
                </a:lnTo>
                <a:lnTo>
                  <a:pt x="314883" y="310464"/>
                </a:lnTo>
                <a:close/>
              </a:path>
              <a:path w="401320" h="401320">
                <a:moveTo>
                  <a:pt x="150647" y="310464"/>
                </a:moveTo>
                <a:lnTo>
                  <a:pt x="142646" y="310464"/>
                </a:lnTo>
                <a:lnTo>
                  <a:pt x="148336" y="314718"/>
                </a:lnTo>
                <a:lnTo>
                  <a:pt x="150647" y="322440"/>
                </a:lnTo>
                <a:lnTo>
                  <a:pt x="150647" y="310464"/>
                </a:lnTo>
                <a:close/>
              </a:path>
              <a:path w="401320" h="401320">
                <a:moveTo>
                  <a:pt x="222453" y="310464"/>
                </a:moveTo>
                <a:lnTo>
                  <a:pt x="205600" y="310464"/>
                </a:lnTo>
                <a:lnTo>
                  <a:pt x="212737" y="313867"/>
                </a:lnTo>
                <a:lnTo>
                  <a:pt x="214604" y="321678"/>
                </a:lnTo>
                <a:lnTo>
                  <a:pt x="216839" y="315239"/>
                </a:lnTo>
                <a:lnTo>
                  <a:pt x="222453" y="310464"/>
                </a:lnTo>
                <a:close/>
              </a:path>
              <a:path w="401320" h="401320">
                <a:moveTo>
                  <a:pt x="124129" y="311327"/>
                </a:moveTo>
                <a:lnTo>
                  <a:pt x="119468" y="311327"/>
                </a:lnTo>
                <a:lnTo>
                  <a:pt x="116814" y="319874"/>
                </a:lnTo>
                <a:lnTo>
                  <a:pt x="119710" y="314274"/>
                </a:lnTo>
                <a:lnTo>
                  <a:pt x="124129" y="311327"/>
                </a:lnTo>
                <a:close/>
              </a:path>
              <a:path w="401320" h="401320">
                <a:moveTo>
                  <a:pt x="267199" y="311327"/>
                </a:moveTo>
                <a:lnTo>
                  <a:pt x="262750" y="311327"/>
                </a:lnTo>
                <a:lnTo>
                  <a:pt x="262750" y="316014"/>
                </a:lnTo>
                <a:lnTo>
                  <a:pt x="262953" y="316014"/>
                </a:lnTo>
                <a:lnTo>
                  <a:pt x="265633" y="311937"/>
                </a:lnTo>
                <a:lnTo>
                  <a:pt x="267199" y="311327"/>
                </a:lnTo>
                <a:close/>
              </a:path>
              <a:path w="401320" h="401320">
                <a:moveTo>
                  <a:pt x="289852" y="310464"/>
                </a:moveTo>
                <a:lnTo>
                  <a:pt x="277698" y="310464"/>
                </a:lnTo>
                <a:lnTo>
                  <a:pt x="281622" y="312394"/>
                </a:lnTo>
                <a:lnTo>
                  <a:pt x="283248" y="316014"/>
                </a:lnTo>
                <a:lnTo>
                  <a:pt x="283502" y="315747"/>
                </a:lnTo>
                <a:lnTo>
                  <a:pt x="283881" y="315239"/>
                </a:lnTo>
                <a:lnTo>
                  <a:pt x="284492" y="314604"/>
                </a:lnTo>
                <a:lnTo>
                  <a:pt x="284619" y="314401"/>
                </a:lnTo>
                <a:lnTo>
                  <a:pt x="285000" y="313994"/>
                </a:lnTo>
                <a:lnTo>
                  <a:pt x="286766" y="312267"/>
                </a:lnTo>
                <a:lnTo>
                  <a:pt x="289852" y="310464"/>
                </a:lnTo>
                <a:close/>
              </a:path>
              <a:path w="401320" h="401320">
                <a:moveTo>
                  <a:pt x="200444" y="164160"/>
                </a:moveTo>
                <a:lnTo>
                  <a:pt x="173570" y="266357"/>
                </a:lnTo>
                <a:lnTo>
                  <a:pt x="289344" y="266357"/>
                </a:lnTo>
                <a:lnTo>
                  <a:pt x="244970" y="253212"/>
                </a:lnTo>
                <a:lnTo>
                  <a:pt x="234709" y="249080"/>
                </a:lnTo>
                <a:lnTo>
                  <a:pt x="210996" y="203761"/>
                </a:lnTo>
                <a:lnTo>
                  <a:pt x="206168" y="185763"/>
                </a:lnTo>
                <a:lnTo>
                  <a:pt x="200444" y="164160"/>
                </a:lnTo>
                <a:close/>
              </a:path>
              <a:path w="401320" h="401320">
                <a:moveTo>
                  <a:pt x="400964" y="68719"/>
                </a:moveTo>
                <a:lnTo>
                  <a:pt x="279323" y="68719"/>
                </a:lnTo>
                <a:lnTo>
                  <a:pt x="339572" y="75349"/>
                </a:lnTo>
                <a:lnTo>
                  <a:pt x="289344" y="266357"/>
                </a:lnTo>
                <a:lnTo>
                  <a:pt x="400964" y="266357"/>
                </a:lnTo>
                <a:lnTo>
                  <a:pt x="400964" y="68719"/>
                </a:lnTo>
                <a:close/>
              </a:path>
              <a:path w="401320" h="401320">
                <a:moveTo>
                  <a:pt x="175209" y="68719"/>
                </a:moveTo>
                <a:lnTo>
                  <a:pt x="121564" y="68719"/>
                </a:lnTo>
                <a:lnTo>
                  <a:pt x="148386" y="170637"/>
                </a:lnTo>
                <a:lnTo>
                  <a:pt x="175209" y="68719"/>
                </a:lnTo>
                <a:close/>
              </a:path>
              <a:path w="401320" h="401320">
                <a:moveTo>
                  <a:pt x="279323" y="68719"/>
                </a:moveTo>
                <a:lnTo>
                  <a:pt x="175336" y="68719"/>
                </a:lnTo>
                <a:lnTo>
                  <a:pt x="202679" y="68732"/>
                </a:lnTo>
                <a:lnTo>
                  <a:pt x="212762" y="70086"/>
                </a:lnTo>
                <a:lnTo>
                  <a:pt x="238701" y="118294"/>
                </a:lnTo>
                <a:lnTo>
                  <a:pt x="252514" y="170561"/>
                </a:lnTo>
                <a:lnTo>
                  <a:pt x="279323" y="6871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8970308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39" name="object 39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9169489" y="6603009"/>
            <a:ext cx="718273" cy="287299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4720873" y="6597334"/>
            <a:ext cx="603591" cy="292564"/>
          </a:xfrm>
          <a:prstGeom prst="rect">
            <a:avLst/>
          </a:prstGeom>
        </p:spPr>
      </p:pic>
      <p:pic>
        <p:nvPicPr>
          <p:cNvPr id="41" name="object 41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6264469" y="6561549"/>
            <a:ext cx="444669" cy="325715"/>
          </a:xfrm>
          <a:prstGeom prst="rect">
            <a:avLst/>
          </a:prstGeom>
        </p:spPr>
      </p:pic>
      <p:pic>
        <p:nvPicPr>
          <p:cNvPr id="42" name="object 42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6800363" y="6661759"/>
            <a:ext cx="578857" cy="169798"/>
          </a:xfrm>
          <a:prstGeom prst="rect">
            <a:avLst/>
          </a:prstGeom>
        </p:spPr>
      </p:pic>
      <p:pic>
        <p:nvPicPr>
          <p:cNvPr id="43" name="object 43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7458425" y="6640767"/>
            <a:ext cx="718278" cy="239426"/>
          </a:xfrm>
          <a:prstGeom prst="rect">
            <a:avLst/>
          </a:prstGeom>
        </p:spPr>
      </p:pic>
      <p:pic>
        <p:nvPicPr>
          <p:cNvPr id="44" name="object 44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5476093" y="6678515"/>
            <a:ext cx="685088" cy="159989"/>
          </a:xfrm>
          <a:prstGeom prst="rect">
            <a:avLst/>
          </a:prstGeom>
        </p:spPr>
      </p:pic>
      <p:pic>
        <p:nvPicPr>
          <p:cNvPr id="45" name="object 45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3860015" y="6649084"/>
            <a:ext cx="718278" cy="192145"/>
          </a:xfrm>
          <a:prstGeom prst="rect">
            <a:avLst/>
          </a:prstGeom>
        </p:spPr>
      </p:pic>
      <p:pic>
        <p:nvPicPr>
          <p:cNvPr id="46" name="object 46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8255903" y="6677586"/>
            <a:ext cx="860469" cy="153978"/>
          </a:xfrm>
          <a:prstGeom prst="rect">
            <a:avLst/>
          </a:prstGeom>
        </p:spPr>
      </p:pic>
      <p:pic>
        <p:nvPicPr>
          <p:cNvPr id="47" name="object 47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10044751" y="6588534"/>
            <a:ext cx="307116" cy="3381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77205" y="2511570"/>
            <a:ext cx="3330757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300" dirty="0">
                <a:latin typeface="Calibri"/>
                <a:cs typeface="Calibri"/>
              </a:rPr>
              <a:t>MODULE</a:t>
            </a:r>
            <a:r>
              <a:rPr spc="140" dirty="0">
                <a:latin typeface="Calibri"/>
                <a:cs typeface="Calibri"/>
              </a:rPr>
              <a:t>  </a:t>
            </a:r>
            <a:r>
              <a:rPr spc="204" dirty="0">
                <a:latin typeface="Calibri"/>
                <a:cs typeface="Calibri"/>
              </a:rPr>
              <a:t>2B:</a:t>
            </a:r>
            <a:r>
              <a:rPr spc="140" dirty="0">
                <a:latin typeface="Calibri"/>
                <a:cs typeface="Calibri"/>
              </a:rPr>
              <a:t>  </a:t>
            </a:r>
            <a:r>
              <a:rPr spc="270" dirty="0">
                <a:latin typeface="Calibri"/>
                <a:cs typeface="Calibri"/>
              </a:rPr>
              <a:t>PART</a:t>
            </a:r>
            <a:r>
              <a:rPr spc="145" dirty="0">
                <a:latin typeface="Calibri"/>
                <a:cs typeface="Calibri"/>
              </a:rPr>
              <a:t>  </a:t>
            </a:r>
            <a:r>
              <a:rPr spc="254" dirty="0">
                <a:latin typeface="Calibri"/>
                <a:cs typeface="Calibri"/>
              </a:rPr>
              <a:t>ONE 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128294" y="512943"/>
            <a:ext cx="13779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6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26795" y="3178223"/>
            <a:ext cx="5038725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0" b="1" spc="200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3500" b="1" spc="5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3500" b="1" spc="254" dirty="0">
                <a:solidFill>
                  <a:srgbClr val="4E9C57"/>
                </a:solidFill>
                <a:latin typeface="Calibri"/>
                <a:cs typeface="Calibri"/>
              </a:rPr>
              <a:t>infections</a:t>
            </a:r>
            <a:r>
              <a:rPr sz="3500" b="1" spc="5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3500" b="1" spc="245" dirty="0">
                <a:solidFill>
                  <a:srgbClr val="4E9C57"/>
                </a:solidFill>
                <a:latin typeface="Calibri"/>
                <a:cs typeface="Calibri"/>
              </a:rPr>
              <a:t>develop</a:t>
            </a:r>
            <a:endParaRPr sz="35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775597" y="2874848"/>
            <a:ext cx="5144770" cy="1238885"/>
            <a:chOff x="2775597" y="2874848"/>
            <a:chExt cx="5144770" cy="1238885"/>
          </a:xfrm>
        </p:grpSpPr>
        <p:sp>
          <p:nvSpPr>
            <p:cNvPr id="8" name="object 8"/>
            <p:cNvSpPr/>
            <p:nvPr/>
          </p:nvSpPr>
          <p:spPr>
            <a:xfrm>
              <a:off x="2786100" y="2874848"/>
              <a:ext cx="5133975" cy="31750"/>
            </a:xfrm>
            <a:custGeom>
              <a:avLst/>
              <a:gdLst/>
              <a:ahLst/>
              <a:cxnLst/>
              <a:rect l="l" t="t" r="r" b="b"/>
              <a:pathLst>
                <a:path w="5133975" h="31750">
                  <a:moveTo>
                    <a:pt x="5133898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133898" y="31635"/>
                  </a:lnTo>
                  <a:lnTo>
                    <a:pt x="5133898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786100" y="2906471"/>
              <a:ext cx="5133975" cy="31750"/>
            </a:xfrm>
            <a:custGeom>
              <a:avLst/>
              <a:gdLst/>
              <a:ahLst/>
              <a:cxnLst/>
              <a:rect l="l" t="t" r="r" b="b"/>
              <a:pathLst>
                <a:path w="5133975" h="31750">
                  <a:moveTo>
                    <a:pt x="5133898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133898" y="31635"/>
                  </a:lnTo>
                  <a:lnTo>
                    <a:pt x="5133898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786100" y="2938106"/>
              <a:ext cx="5133975" cy="31750"/>
            </a:xfrm>
            <a:custGeom>
              <a:avLst/>
              <a:gdLst/>
              <a:ahLst/>
              <a:cxnLst/>
              <a:rect l="l" t="t" r="r" b="b"/>
              <a:pathLst>
                <a:path w="5133975" h="31750">
                  <a:moveTo>
                    <a:pt x="5133898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133898" y="31635"/>
                  </a:lnTo>
                  <a:lnTo>
                    <a:pt x="5133898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786100" y="2969742"/>
              <a:ext cx="5133975" cy="31750"/>
            </a:xfrm>
            <a:custGeom>
              <a:avLst/>
              <a:gdLst/>
              <a:ahLst/>
              <a:cxnLst/>
              <a:rect l="l" t="t" r="r" b="b"/>
              <a:pathLst>
                <a:path w="5133975" h="31750">
                  <a:moveTo>
                    <a:pt x="5133898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133898" y="31635"/>
                  </a:lnTo>
                  <a:lnTo>
                    <a:pt x="5133898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775597" y="4081906"/>
              <a:ext cx="5133975" cy="31750"/>
            </a:xfrm>
            <a:custGeom>
              <a:avLst/>
              <a:gdLst/>
              <a:ahLst/>
              <a:cxnLst/>
              <a:rect l="l" t="t" r="r" b="b"/>
              <a:pathLst>
                <a:path w="5133975" h="31750">
                  <a:moveTo>
                    <a:pt x="5133898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133898" y="31635"/>
                  </a:lnTo>
                  <a:lnTo>
                    <a:pt x="5133898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775597" y="4050271"/>
              <a:ext cx="5133975" cy="31750"/>
            </a:xfrm>
            <a:custGeom>
              <a:avLst/>
              <a:gdLst/>
              <a:ahLst/>
              <a:cxnLst/>
              <a:rect l="l" t="t" r="r" b="b"/>
              <a:pathLst>
                <a:path w="5133975" h="31750">
                  <a:moveTo>
                    <a:pt x="5133898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133898" y="31635"/>
                  </a:lnTo>
                  <a:lnTo>
                    <a:pt x="5133898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775597" y="4018635"/>
              <a:ext cx="5133975" cy="31750"/>
            </a:xfrm>
            <a:custGeom>
              <a:avLst/>
              <a:gdLst/>
              <a:ahLst/>
              <a:cxnLst/>
              <a:rect l="l" t="t" r="r" b="b"/>
              <a:pathLst>
                <a:path w="5133975" h="31750">
                  <a:moveTo>
                    <a:pt x="5133898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133898" y="31635"/>
                  </a:lnTo>
                  <a:lnTo>
                    <a:pt x="5133898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775597" y="3987012"/>
              <a:ext cx="5133975" cy="31750"/>
            </a:xfrm>
            <a:custGeom>
              <a:avLst/>
              <a:gdLst/>
              <a:ahLst/>
              <a:cxnLst/>
              <a:rect l="l" t="t" r="r" b="b"/>
              <a:pathLst>
                <a:path w="5133975" h="31750">
                  <a:moveTo>
                    <a:pt x="5133898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133898" y="31635"/>
                  </a:lnTo>
                  <a:lnTo>
                    <a:pt x="5133898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spc="170" dirty="0"/>
              <a:t>How</a:t>
            </a:r>
            <a:r>
              <a:rPr spc="55" dirty="0"/>
              <a:t> </a:t>
            </a:r>
            <a:r>
              <a:rPr spc="220" dirty="0"/>
              <a:t>bacterial</a:t>
            </a:r>
            <a:r>
              <a:rPr spc="55" dirty="0"/>
              <a:t> </a:t>
            </a:r>
            <a:r>
              <a:rPr spc="200" dirty="0"/>
              <a:t>infection</a:t>
            </a:r>
            <a:r>
              <a:rPr spc="60" dirty="0"/>
              <a:t> </a:t>
            </a:r>
            <a:r>
              <a:rPr spc="204" dirty="0"/>
              <a:t>develop</a:t>
            </a:r>
          </a:p>
        </p:txBody>
      </p:sp>
      <p:sp>
        <p:nvSpPr>
          <p:cNvPr id="4" name="object 4"/>
          <p:cNvSpPr/>
          <p:nvPr/>
        </p:nvSpPr>
        <p:spPr>
          <a:xfrm>
            <a:off x="501531" y="1365296"/>
            <a:ext cx="2857500" cy="200660"/>
          </a:xfrm>
          <a:custGeom>
            <a:avLst/>
            <a:gdLst/>
            <a:ahLst/>
            <a:cxnLst/>
            <a:rect l="l" t="t" r="r" b="b"/>
            <a:pathLst>
              <a:path w="2857500" h="200660">
                <a:moveTo>
                  <a:pt x="2856915" y="0"/>
                </a:moveTo>
                <a:lnTo>
                  <a:pt x="0" y="0"/>
                </a:lnTo>
                <a:lnTo>
                  <a:pt x="0" y="200533"/>
                </a:lnTo>
                <a:lnTo>
                  <a:pt x="2856915" y="200533"/>
                </a:lnTo>
                <a:lnTo>
                  <a:pt x="285691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5" name="object 5"/>
          <p:cNvSpPr txBox="1"/>
          <p:nvPr/>
        </p:nvSpPr>
        <p:spPr>
          <a:xfrm>
            <a:off x="488827" y="1808420"/>
            <a:ext cx="2738755" cy="22395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Our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body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has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lots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defences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against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infection,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most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our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 contact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with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bacteria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does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not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lead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to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603925" y="1362286"/>
            <a:ext cx="2857500" cy="200660"/>
          </a:xfrm>
          <a:custGeom>
            <a:avLst/>
            <a:gdLst/>
            <a:ahLst/>
            <a:cxnLst/>
            <a:rect l="l" t="t" r="r" b="b"/>
            <a:pathLst>
              <a:path w="2857500" h="200660">
                <a:moveTo>
                  <a:pt x="2856915" y="0"/>
                </a:moveTo>
                <a:lnTo>
                  <a:pt x="0" y="0"/>
                </a:lnTo>
                <a:lnTo>
                  <a:pt x="0" y="200533"/>
                </a:lnTo>
                <a:lnTo>
                  <a:pt x="2856915" y="200533"/>
                </a:lnTo>
                <a:lnTo>
                  <a:pt x="285691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7" name="object 7"/>
          <p:cNvSpPr txBox="1"/>
          <p:nvPr/>
        </p:nvSpPr>
        <p:spPr>
          <a:xfrm>
            <a:off x="3591227" y="1805419"/>
            <a:ext cx="2703830" cy="22395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Infections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happen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when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pathogens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(such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bacteria)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able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to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overcome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these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defences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invade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body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858731" y="1365296"/>
            <a:ext cx="2857500" cy="200660"/>
          </a:xfrm>
          <a:custGeom>
            <a:avLst/>
            <a:gdLst/>
            <a:ahLst/>
            <a:cxnLst/>
            <a:rect l="l" t="t" r="r" b="b"/>
            <a:pathLst>
              <a:path w="2857500" h="200660">
                <a:moveTo>
                  <a:pt x="2856915" y="0"/>
                </a:moveTo>
                <a:lnTo>
                  <a:pt x="0" y="0"/>
                </a:lnTo>
                <a:lnTo>
                  <a:pt x="0" y="200533"/>
                </a:lnTo>
                <a:lnTo>
                  <a:pt x="2856915" y="200533"/>
                </a:lnTo>
                <a:lnTo>
                  <a:pt x="285691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9" name="object 9"/>
          <p:cNvSpPr txBox="1"/>
          <p:nvPr/>
        </p:nvSpPr>
        <p:spPr>
          <a:xfrm>
            <a:off x="6846027" y="1808420"/>
            <a:ext cx="2720340" cy="1864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Sources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of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infection </a:t>
            </a:r>
            <a:r>
              <a:rPr sz="2000" spc="30" dirty="0">
                <a:solidFill>
                  <a:srgbClr val="231F20"/>
                </a:solidFill>
                <a:latin typeface="Calibri"/>
                <a:cs typeface="Calibri"/>
              </a:rPr>
              <a:t>are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commonly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where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there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30" dirty="0">
                <a:solidFill>
                  <a:srgbClr val="231F20"/>
                </a:solidFill>
                <a:latin typeface="Calibri"/>
                <a:cs typeface="Calibri"/>
              </a:rPr>
              <a:t>are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entry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points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body,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but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infections 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can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occur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anywhere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40004" y="4326610"/>
            <a:ext cx="2857500" cy="200660"/>
          </a:xfrm>
          <a:custGeom>
            <a:avLst/>
            <a:gdLst/>
            <a:ahLst/>
            <a:cxnLst/>
            <a:rect l="l" t="t" r="r" b="b"/>
            <a:pathLst>
              <a:path w="2857500" h="200660">
                <a:moveTo>
                  <a:pt x="2856915" y="0"/>
                </a:moveTo>
                <a:lnTo>
                  <a:pt x="0" y="0"/>
                </a:lnTo>
                <a:lnTo>
                  <a:pt x="0" y="200532"/>
                </a:lnTo>
                <a:lnTo>
                  <a:pt x="2856915" y="200532"/>
                </a:lnTo>
                <a:lnTo>
                  <a:pt x="285691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1" name="object 11"/>
          <p:cNvSpPr txBox="1"/>
          <p:nvPr/>
        </p:nvSpPr>
        <p:spPr>
          <a:xfrm>
            <a:off x="527300" y="4769736"/>
            <a:ext cx="2806700" cy="14886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Pregnant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recently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pregnant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women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particularly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susceptible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059654" y="2458339"/>
            <a:ext cx="5632450" cy="5102225"/>
            <a:chOff x="5059654" y="2458339"/>
            <a:chExt cx="5632450" cy="5102225"/>
          </a:xfrm>
        </p:grpSpPr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91541" y="6904051"/>
              <a:ext cx="411556" cy="42103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822" y="7052178"/>
              <a:ext cx="144016" cy="16158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59654" y="2458339"/>
              <a:ext cx="5632348" cy="5101666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10117135" y="1088934"/>
            <a:ext cx="273685" cy="217424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80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infections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develop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0126674" y="512943"/>
            <a:ext cx="14097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9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4517999" y="6843054"/>
            <a:ext cx="5957570" cy="591185"/>
            <a:chOff x="4517999" y="6843054"/>
            <a:chExt cx="5957570" cy="591185"/>
          </a:xfrm>
        </p:grpSpPr>
        <p:sp>
          <p:nvSpPr>
            <p:cNvPr id="27" name="object 27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36" name="object 3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529099" y="512943"/>
            <a:ext cx="9077547" cy="7047456"/>
            <a:chOff x="1406256" y="1264373"/>
            <a:chExt cx="8200390" cy="629602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06256" y="2229056"/>
              <a:ext cx="4727030" cy="310486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13549" y="1264373"/>
              <a:ext cx="5092527" cy="6295631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spc="170" dirty="0"/>
              <a:t>How</a:t>
            </a:r>
            <a:r>
              <a:rPr spc="55" dirty="0"/>
              <a:t> </a:t>
            </a:r>
            <a:r>
              <a:rPr spc="220" dirty="0"/>
              <a:t>bacterial</a:t>
            </a:r>
            <a:r>
              <a:rPr spc="55" dirty="0"/>
              <a:t> </a:t>
            </a:r>
            <a:r>
              <a:rPr spc="200" dirty="0"/>
              <a:t>infection</a:t>
            </a:r>
            <a:r>
              <a:rPr spc="60" dirty="0"/>
              <a:t> </a:t>
            </a:r>
            <a:r>
              <a:rPr spc="204" dirty="0"/>
              <a:t>develop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308100" y="2523647"/>
            <a:ext cx="2927985" cy="183486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9800"/>
              </a:lnSpc>
              <a:spcBef>
                <a:spcPts val="100"/>
              </a:spcBef>
            </a:pPr>
            <a:r>
              <a:rPr sz="2000" b="1" i="1" spc="175" dirty="0">
                <a:solidFill>
                  <a:srgbClr val="4E9C57"/>
                </a:solidFill>
                <a:latin typeface="Calibri"/>
                <a:cs typeface="Calibri"/>
              </a:rPr>
              <a:t>Can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you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think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45" dirty="0">
                <a:solidFill>
                  <a:srgbClr val="4E9C57"/>
                </a:solidFill>
                <a:latin typeface="Calibri"/>
                <a:cs typeface="Calibri"/>
              </a:rPr>
              <a:t>times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0" dirty="0">
                <a:solidFill>
                  <a:srgbClr val="4E9C57"/>
                </a:solidFill>
                <a:latin typeface="Calibri"/>
                <a:cs typeface="Calibri"/>
              </a:rPr>
              <a:t>during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pregnancy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journey</a:t>
            </a:r>
            <a:r>
              <a:rPr sz="2000" b="1" i="1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75" dirty="0">
                <a:solidFill>
                  <a:srgbClr val="4E9C57"/>
                </a:solidFill>
                <a:latin typeface="Calibri"/>
                <a:cs typeface="Calibri"/>
              </a:rPr>
              <a:t>that </a:t>
            </a:r>
            <a:r>
              <a:rPr sz="2000" b="1" i="1" spc="135" dirty="0">
                <a:solidFill>
                  <a:srgbClr val="4E9C57"/>
                </a:solidFill>
                <a:latin typeface="Calibri"/>
                <a:cs typeface="Calibri"/>
              </a:rPr>
              <a:t>women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0" dirty="0">
                <a:solidFill>
                  <a:srgbClr val="4E9C57"/>
                </a:solidFill>
                <a:latin typeface="Calibri"/>
                <a:cs typeface="Calibri"/>
              </a:rPr>
              <a:t>might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70" dirty="0">
                <a:solidFill>
                  <a:srgbClr val="4E9C57"/>
                </a:solidFill>
                <a:latin typeface="Calibri"/>
                <a:cs typeface="Calibri"/>
              </a:rPr>
              <a:t>be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5" dirty="0">
                <a:solidFill>
                  <a:srgbClr val="4E9C57"/>
                </a:solidFill>
                <a:latin typeface="Calibri"/>
                <a:cs typeface="Calibri"/>
              </a:rPr>
              <a:t>particularly </a:t>
            </a:r>
            <a:r>
              <a:rPr sz="2000" b="1" i="1" spc="80" dirty="0">
                <a:solidFill>
                  <a:srgbClr val="4E9C57"/>
                </a:solidFill>
                <a:latin typeface="Calibri"/>
                <a:cs typeface="Calibri"/>
              </a:rPr>
              <a:t>at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25" dirty="0">
                <a:solidFill>
                  <a:srgbClr val="4E9C57"/>
                </a:solidFill>
                <a:latin typeface="Calibri"/>
                <a:cs typeface="Calibri"/>
              </a:rPr>
              <a:t>risk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infection?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517999" y="6843054"/>
            <a:ext cx="5314950" cy="586105"/>
            <a:chOff x="4517999" y="6843054"/>
            <a:chExt cx="5314950" cy="586105"/>
          </a:xfrm>
        </p:grpSpPr>
        <p:sp>
          <p:nvSpPr>
            <p:cNvPr id="9" name="object 9"/>
            <p:cNvSpPr/>
            <p:nvPr/>
          </p:nvSpPr>
          <p:spPr>
            <a:xfrm>
              <a:off x="9247130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9247130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9889341" y="6848027"/>
            <a:ext cx="586105" cy="586105"/>
            <a:chOff x="9889341" y="6848027"/>
            <a:chExt cx="586105" cy="586105"/>
          </a:xfrm>
        </p:grpSpPr>
        <p:sp>
          <p:nvSpPr>
            <p:cNvPr id="20" name="object 20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9889341" y="6848027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10117135" y="1088934"/>
            <a:ext cx="273685" cy="217424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80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infections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develop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29" name="object 2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10126007" y="512943"/>
            <a:ext cx="14224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795" marR="5080">
              <a:lnSpc>
                <a:spcPct val="105600"/>
              </a:lnSpc>
              <a:spcBef>
                <a:spcPts val="95"/>
              </a:spcBef>
            </a:pPr>
            <a:r>
              <a:rPr spc="265" dirty="0"/>
              <a:t>Examples</a:t>
            </a:r>
            <a:r>
              <a:rPr spc="50" dirty="0"/>
              <a:t> </a:t>
            </a:r>
            <a:r>
              <a:rPr spc="150" dirty="0"/>
              <a:t>of</a:t>
            </a:r>
            <a:r>
              <a:rPr spc="55" dirty="0"/>
              <a:t> </a:t>
            </a:r>
            <a:r>
              <a:rPr spc="270" dirty="0"/>
              <a:t>increased</a:t>
            </a:r>
            <a:r>
              <a:rPr spc="55" dirty="0"/>
              <a:t> </a:t>
            </a:r>
            <a:r>
              <a:rPr spc="200" dirty="0"/>
              <a:t>infection</a:t>
            </a:r>
            <a:r>
              <a:rPr spc="55" dirty="0"/>
              <a:t> </a:t>
            </a:r>
            <a:r>
              <a:rPr spc="175" dirty="0"/>
              <a:t>risk </a:t>
            </a:r>
            <a:r>
              <a:rPr spc="200" dirty="0"/>
              <a:t>during</a:t>
            </a:r>
            <a:r>
              <a:rPr spc="40" dirty="0"/>
              <a:t> </a:t>
            </a:r>
            <a:r>
              <a:rPr spc="200" dirty="0"/>
              <a:t>pregnancy…</a:t>
            </a:r>
          </a:p>
        </p:txBody>
      </p:sp>
      <p:sp>
        <p:nvSpPr>
          <p:cNvPr id="4" name="object 4"/>
          <p:cNvSpPr/>
          <p:nvPr/>
        </p:nvSpPr>
        <p:spPr>
          <a:xfrm>
            <a:off x="1030623" y="1887222"/>
            <a:ext cx="2331720" cy="200660"/>
          </a:xfrm>
          <a:custGeom>
            <a:avLst/>
            <a:gdLst/>
            <a:ahLst/>
            <a:cxnLst/>
            <a:rect l="l" t="t" r="r" b="b"/>
            <a:pathLst>
              <a:path w="2331720" h="200660">
                <a:moveTo>
                  <a:pt x="2331300" y="0"/>
                </a:moveTo>
                <a:lnTo>
                  <a:pt x="0" y="0"/>
                </a:lnTo>
                <a:lnTo>
                  <a:pt x="0" y="200533"/>
                </a:lnTo>
                <a:lnTo>
                  <a:pt x="2331300" y="200533"/>
                </a:lnTo>
                <a:lnTo>
                  <a:pt x="2331300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5" name="object 5"/>
          <p:cNvSpPr/>
          <p:nvPr/>
        </p:nvSpPr>
        <p:spPr>
          <a:xfrm>
            <a:off x="512551" y="1786941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19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6" name="object 6"/>
          <p:cNvSpPr txBox="1"/>
          <p:nvPr/>
        </p:nvSpPr>
        <p:spPr>
          <a:xfrm>
            <a:off x="663845" y="1820787"/>
            <a:ext cx="9144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305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92304" y="2381146"/>
            <a:ext cx="2971195" cy="4292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90" dirty="0">
                <a:solidFill>
                  <a:srgbClr val="4E9C57"/>
                </a:solidFill>
                <a:latin typeface="Calibri"/>
                <a:cs typeface="Calibri"/>
              </a:rPr>
              <a:t>During</a:t>
            </a:r>
            <a:r>
              <a:rPr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b="1" spc="125" dirty="0">
                <a:solidFill>
                  <a:srgbClr val="4E9C57"/>
                </a:solidFill>
                <a:latin typeface="Calibri"/>
                <a:cs typeface="Calibri"/>
              </a:rPr>
              <a:t>pregnancy</a:t>
            </a:r>
            <a:endParaRPr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</a:pPr>
            <a:endParaRPr dirty="0">
              <a:latin typeface="Calibri"/>
              <a:cs typeface="Calibri"/>
            </a:endParaRPr>
          </a:p>
          <a:p>
            <a:pPr marL="241300" marR="5080" indent="-228600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Increasing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anatomical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pressure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respiratory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tract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urinary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tract</a:t>
            </a:r>
            <a:endParaRPr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 dirty="0">
              <a:latin typeface="Calibri"/>
              <a:cs typeface="Calibri"/>
            </a:endParaRPr>
          </a:p>
          <a:p>
            <a:pPr marL="241300" marR="182245" indent="-228600">
              <a:lnSpc>
                <a:spcPct val="122200"/>
              </a:lnSpc>
              <a:buChar char="•"/>
              <a:tabLst>
                <a:tab pos="241300" algn="l"/>
              </a:tabLst>
            </a:pP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Increased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risk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anaemia gestational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diabetes</a:t>
            </a:r>
            <a:endParaRPr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70"/>
              </a:spcBef>
              <a:buClr>
                <a:srgbClr val="231F20"/>
              </a:buClr>
              <a:buFont typeface="Calibri"/>
              <a:buChar char="•"/>
            </a:pPr>
            <a:endParaRPr dirty="0">
              <a:latin typeface="Calibri"/>
              <a:cs typeface="Calibri"/>
            </a:endParaRPr>
          </a:p>
          <a:p>
            <a:pPr marL="241300" marR="815975" indent="-228600">
              <a:lnSpc>
                <a:spcPct val="122200"/>
              </a:lnSpc>
              <a:buChar char="•"/>
              <a:tabLst>
                <a:tab pos="241300" algn="l"/>
              </a:tabLst>
            </a:pP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Prolonged</a:t>
            </a:r>
            <a:r>
              <a:rPr lang="en-GB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rupture</a:t>
            </a:r>
            <a:r>
              <a:rPr lang="en-GB" spc="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membrane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133018" y="1884224"/>
            <a:ext cx="2331720" cy="200660"/>
          </a:xfrm>
          <a:custGeom>
            <a:avLst/>
            <a:gdLst/>
            <a:ahLst/>
            <a:cxnLst/>
            <a:rect l="l" t="t" r="r" b="b"/>
            <a:pathLst>
              <a:path w="2331720" h="200660">
                <a:moveTo>
                  <a:pt x="2331300" y="0"/>
                </a:moveTo>
                <a:lnTo>
                  <a:pt x="0" y="0"/>
                </a:lnTo>
                <a:lnTo>
                  <a:pt x="0" y="200533"/>
                </a:lnTo>
                <a:lnTo>
                  <a:pt x="2331300" y="200533"/>
                </a:lnTo>
                <a:lnTo>
                  <a:pt x="2331300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9" name="object 9"/>
          <p:cNvSpPr/>
          <p:nvPr/>
        </p:nvSpPr>
        <p:spPr>
          <a:xfrm>
            <a:off x="3614951" y="1783939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0" name="object 10"/>
          <p:cNvSpPr txBox="1"/>
          <p:nvPr/>
        </p:nvSpPr>
        <p:spPr>
          <a:xfrm>
            <a:off x="3744716" y="1817786"/>
            <a:ext cx="13462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4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594705" y="2378147"/>
            <a:ext cx="2971195" cy="35973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90" dirty="0">
                <a:solidFill>
                  <a:srgbClr val="4E9C57"/>
                </a:solidFill>
                <a:latin typeface="Calibri"/>
                <a:cs typeface="Calibri"/>
              </a:rPr>
              <a:t>During</a:t>
            </a:r>
            <a:r>
              <a:rPr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b="1" spc="80" dirty="0">
                <a:solidFill>
                  <a:srgbClr val="4E9C57"/>
                </a:solidFill>
                <a:latin typeface="Calibri"/>
                <a:cs typeface="Calibri"/>
              </a:rPr>
              <a:t>labour</a:t>
            </a:r>
            <a:endParaRPr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</a:pPr>
            <a:endParaRPr dirty="0">
              <a:latin typeface="Calibri"/>
              <a:cs typeface="Calibri"/>
            </a:endParaRPr>
          </a:p>
          <a:p>
            <a:pPr marL="241300" marR="5080" indent="-228600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Invasive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procedures, including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caesarean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section,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catheterisation</a:t>
            </a:r>
            <a:endParaRPr dirty="0">
              <a:latin typeface="Calibri"/>
              <a:cs typeface="Calibri"/>
            </a:endParaRPr>
          </a:p>
          <a:p>
            <a:pPr marL="241300">
              <a:lnSpc>
                <a:spcPct val="100000"/>
              </a:lnSpc>
              <a:spcBef>
                <a:spcPts val="400"/>
              </a:spcBef>
            </a:pP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cannulation</a:t>
            </a:r>
            <a:endParaRPr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65"/>
              </a:spcBef>
            </a:pPr>
            <a:endParaRPr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buChar char="•"/>
              <a:tabLst>
                <a:tab pos="240665" algn="l"/>
              </a:tabLst>
            </a:pP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Prolonged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labour</a:t>
            </a:r>
            <a:endParaRPr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70"/>
              </a:spcBef>
              <a:buClr>
                <a:srgbClr val="231F20"/>
              </a:buClr>
              <a:buFont typeface="Calibri"/>
              <a:buChar char="•"/>
            </a:pPr>
            <a:endParaRPr dirty="0">
              <a:latin typeface="Calibri"/>
              <a:cs typeface="Calibri"/>
            </a:endParaRPr>
          </a:p>
          <a:p>
            <a:pPr marL="241300" marR="1132840" indent="-228600">
              <a:lnSpc>
                <a:spcPct val="122200"/>
              </a:lnSpc>
              <a:buChar char="•"/>
              <a:tabLst>
                <a:tab pos="241300" algn="l"/>
              </a:tabLst>
            </a:pP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Multiple</a:t>
            </a:r>
            <a:r>
              <a:rPr spc="41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vaginal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examinations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387824" y="1887222"/>
            <a:ext cx="2331720" cy="200660"/>
          </a:xfrm>
          <a:custGeom>
            <a:avLst/>
            <a:gdLst/>
            <a:ahLst/>
            <a:cxnLst/>
            <a:rect l="l" t="t" r="r" b="b"/>
            <a:pathLst>
              <a:path w="2331720" h="200660">
                <a:moveTo>
                  <a:pt x="2331300" y="0"/>
                </a:moveTo>
                <a:lnTo>
                  <a:pt x="0" y="0"/>
                </a:lnTo>
                <a:lnTo>
                  <a:pt x="0" y="200533"/>
                </a:lnTo>
                <a:lnTo>
                  <a:pt x="2331300" y="200533"/>
                </a:lnTo>
                <a:lnTo>
                  <a:pt x="2331300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3" name="object 13"/>
          <p:cNvSpPr/>
          <p:nvPr/>
        </p:nvSpPr>
        <p:spPr>
          <a:xfrm>
            <a:off x="6869750" y="1786941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4" name="object 14"/>
          <p:cNvSpPr txBox="1"/>
          <p:nvPr/>
        </p:nvSpPr>
        <p:spPr>
          <a:xfrm>
            <a:off x="6997136" y="1820787"/>
            <a:ext cx="13906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75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849505" y="2381146"/>
            <a:ext cx="2921472" cy="26124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100" dirty="0">
                <a:solidFill>
                  <a:srgbClr val="4E9C57"/>
                </a:solidFill>
                <a:latin typeface="Calibri"/>
                <a:cs typeface="Calibri"/>
              </a:rPr>
              <a:t>Postpartum</a:t>
            </a:r>
            <a:endParaRPr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</a:pPr>
            <a:endParaRPr dirty="0">
              <a:latin typeface="Calibri"/>
              <a:cs typeface="Calibri"/>
            </a:endParaRPr>
          </a:p>
          <a:p>
            <a:pPr marL="241300" marR="329565" indent="-228600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Retained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products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conception</a:t>
            </a:r>
            <a:endParaRPr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 dirty="0">
              <a:latin typeface="Calibri"/>
              <a:cs typeface="Calibri"/>
            </a:endParaRPr>
          </a:p>
          <a:p>
            <a:pPr marL="240029" marR="5080" indent="-227329" algn="just">
              <a:lnSpc>
                <a:spcPct val="122200"/>
              </a:lnSpc>
              <a:buChar char="•"/>
              <a:tabLst>
                <a:tab pos="241300" algn="l"/>
              </a:tabLst>
            </a:pP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of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breast 	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tissue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(mastitis)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45" dirty="0">
                <a:solidFill>
                  <a:srgbClr val="231F20"/>
                </a:solidFill>
                <a:latin typeface="Calibri"/>
                <a:cs typeface="Calibri"/>
              </a:rPr>
              <a:t>when 	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breastfeeding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117135" y="1088934"/>
            <a:ext cx="273685" cy="217424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80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infections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develop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18" name="object 1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0124293" y="512943"/>
            <a:ext cx="14541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25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17999" y="7139242"/>
            <a:ext cx="3366135" cy="0"/>
          </a:xfrm>
          <a:custGeom>
            <a:avLst/>
            <a:gdLst/>
            <a:ahLst/>
            <a:cxnLst/>
            <a:rect l="l" t="t" r="r" b="b"/>
            <a:pathLst>
              <a:path w="3366134">
                <a:moveTo>
                  <a:pt x="0" y="0"/>
                </a:moveTo>
                <a:lnTo>
                  <a:pt x="33659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object 2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26" name="object 26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29" name="object 2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94100" y="2412290"/>
            <a:ext cx="397593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300" dirty="0">
                <a:latin typeface="Calibri"/>
                <a:cs typeface="Calibri"/>
              </a:rPr>
              <a:t>MODULE</a:t>
            </a:r>
            <a:r>
              <a:rPr spc="140" dirty="0">
                <a:latin typeface="Calibri"/>
                <a:cs typeface="Calibri"/>
              </a:rPr>
              <a:t>  </a:t>
            </a:r>
            <a:r>
              <a:rPr spc="204" dirty="0">
                <a:latin typeface="Calibri"/>
                <a:cs typeface="Calibri"/>
              </a:rPr>
              <a:t>2B:</a:t>
            </a:r>
            <a:r>
              <a:rPr spc="140" dirty="0">
                <a:latin typeface="Calibri"/>
                <a:cs typeface="Calibri"/>
              </a:rPr>
              <a:t>  </a:t>
            </a:r>
            <a:r>
              <a:rPr spc="270" dirty="0">
                <a:latin typeface="Calibri"/>
                <a:cs typeface="Calibri"/>
              </a:rPr>
              <a:t>PART</a:t>
            </a:r>
            <a:r>
              <a:rPr spc="145" dirty="0">
                <a:latin typeface="Calibri"/>
                <a:cs typeface="Calibri"/>
              </a:rPr>
              <a:t>  </a:t>
            </a:r>
            <a:r>
              <a:rPr spc="290" dirty="0">
                <a:latin typeface="Calibri"/>
                <a:cs typeface="Calibri"/>
              </a:rPr>
              <a:t>THREE 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133533" y="512943"/>
            <a:ext cx="1270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941477" y="3140123"/>
            <a:ext cx="4809490" cy="1168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80035">
              <a:lnSpc>
                <a:spcPct val="107100"/>
              </a:lnSpc>
              <a:spcBef>
                <a:spcPts val="100"/>
              </a:spcBef>
            </a:pPr>
            <a:r>
              <a:rPr sz="3500" b="1" spc="370" dirty="0">
                <a:solidFill>
                  <a:srgbClr val="61A365"/>
                </a:solidFill>
                <a:latin typeface="Calibri"/>
                <a:cs typeface="Calibri"/>
              </a:rPr>
              <a:t>Common</a:t>
            </a:r>
            <a:r>
              <a:rPr sz="3500" b="1" spc="60" dirty="0">
                <a:solidFill>
                  <a:srgbClr val="61A365"/>
                </a:solidFill>
                <a:latin typeface="Calibri"/>
                <a:cs typeface="Calibri"/>
              </a:rPr>
              <a:t> </a:t>
            </a:r>
            <a:r>
              <a:rPr sz="3500" b="1" spc="245" dirty="0">
                <a:solidFill>
                  <a:srgbClr val="61A365"/>
                </a:solidFill>
                <a:latin typeface="Calibri"/>
                <a:cs typeface="Calibri"/>
              </a:rPr>
              <a:t>infections </a:t>
            </a:r>
            <a:r>
              <a:rPr sz="3500" b="1" spc="310" dirty="0">
                <a:solidFill>
                  <a:srgbClr val="61A365"/>
                </a:solidFill>
                <a:latin typeface="Calibri"/>
                <a:cs typeface="Calibri"/>
              </a:rPr>
              <a:t>and</a:t>
            </a:r>
            <a:r>
              <a:rPr sz="3500" b="1" spc="45" dirty="0">
                <a:solidFill>
                  <a:srgbClr val="61A365"/>
                </a:solidFill>
                <a:latin typeface="Calibri"/>
                <a:cs typeface="Calibri"/>
              </a:rPr>
              <a:t> </a:t>
            </a:r>
            <a:r>
              <a:rPr sz="3500" b="1" spc="185" dirty="0">
                <a:solidFill>
                  <a:srgbClr val="61A365"/>
                </a:solidFill>
                <a:latin typeface="Calibri"/>
                <a:cs typeface="Calibri"/>
              </a:rPr>
              <a:t>how</a:t>
            </a:r>
            <a:r>
              <a:rPr sz="3500" b="1" spc="45" dirty="0">
                <a:solidFill>
                  <a:srgbClr val="61A365"/>
                </a:solidFill>
                <a:latin typeface="Calibri"/>
                <a:cs typeface="Calibri"/>
              </a:rPr>
              <a:t> </a:t>
            </a:r>
            <a:r>
              <a:rPr sz="3500" b="1" spc="215" dirty="0">
                <a:solidFill>
                  <a:srgbClr val="61A365"/>
                </a:solidFill>
                <a:latin typeface="Calibri"/>
                <a:cs typeface="Calibri"/>
              </a:rPr>
              <a:t>to</a:t>
            </a:r>
            <a:r>
              <a:rPr sz="3500" b="1" spc="45" dirty="0">
                <a:solidFill>
                  <a:srgbClr val="61A365"/>
                </a:solidFill>
                <a:latin typeface="Calibri"/>
                <a:cs typeface="Calibri"/>
              </a:rPr>
              <a:t> </a:t>
            </a:r>
            <a:r>
              <a:rPr sz="3500" b="1" spc="235" dirty="0">
                <a:solidFill>
                  <a:srgbClr val="61A365"/>
                </a:solidFill>
                <a:latin typeface="Calibri"/>
                <a:cs typeface="Calibri"/>
              </a:rPr>
              <a:t>treat</a:t>
            </a:r>
            <a:r>
              <a:rPr sz="3500" b="1" spc="45" dirty="0">
                <a:solidFill>
                  <a:srgbClr val="61A365"/>
                </a:solidFill>
                <a:latin typeface="Calibri"/>
                <a:cs typeface="Calibri"/>
              </a:rPr>
              <a:t> </a:t>
            </a:r>
            <a:r>
              <a:rPr sz="3500" b="1" spc="285" dirty="0">
                <a:solidFill>
                  <a:srgbClr val="61A365"/>
                </a:solidFill>
                <a:latin typeface="Calibri"/>
                <a:cs typeface="Calibri"/>
              </a:rPr>
              <a:t>them</a:t>
            </a:r>
            <a:endParaRPr sz="35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821152" y="2874848"/>
            <a:ext cx="5050155" cy="1810385"/>
            <a:chOff x="2821152" y="2874848"/>
            <a:chExt cx="5050155" cy="1810385"/>
          </a:xfrm>
        </p:grpSpPr>
        <p:sp>
          <p:nvSpPr>
            <p:cNvPr id="8" name="object 8"/>
            <p:cNvSpPr/>
            <p:nvPr/>
          </p:nvSpPr>
          <p:spPr>
            <a:xfrm>
              <a:off x="2831439" y="2874848"/>
              <a:ext cx="5029200" cy="31750"/>
            </a:xfrm>
            <a:custGeom>
              <a:avLst/>
              <a:gdLst/>
              <a:ahLst/>
              <a:cxnLst/>
              <a:rect l="l" t="t" r="r" b="b"/>
              <a:pathLst>
                <a:path w="5029200" h="31750">
                  <a:moveTo>
                    <a:pt x="5029123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029123" y="31635"/>
                  </a:lnTo>
                  <a:lnTo>
                    <a:pt x="5029123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831439" y="2906471"/>
              <a:ext cx="5029200" cy="31750"/>
            </a:xfrm>
            <a:custGeom>
              <a:avLst/>
              <a:gdLst/>
              <a:ahLst/>
              <a:cxnLst/>
              <a:rect l="l" t="t" r="r" b="b"/>
              <a:pathLst>
                <a:path w="5029200" h="31750">
                  <a:moveTo>
                    <a:pt x="5029123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029123" y="31635"/>
                  </a:lnTo>
                  <a:lnTo>
                    <a:pt x="5029123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831439" y="2938106"/>
              <a:ext cx="5029200" cy="31750"/>
            </a:xfrm>
            <a:custGeom>
              <a:avLst/>
              <a:gdLst/>
              <a:ahLst/>
              <a:cxnLst/>
              <a:rect l="l" t="t" r="r" b="b"/>
              <a:pathLst>
                <a:path w="5029200" h="31750">
                  <a:moveTo>
                    <a:pt x="5029123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029123" y="31635"/>
                  </a:lnTo>
                  <a:lnTo>
                    <a:pt x="5029123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831439" y="2969742"/>
              <a:ext cx="5029200" cy="31750"/>
            </a:xfrm>
            <a:custGeom>
              <a:avLst/>
              <a:gdLst/>
              <a:ahLst/>
              <a:cxnLst/>
              <a:rect l="l" t="t" r="r" b="b"/>
              <a:pathLst>
                <a:path w="5029200" h="31750">
                  <a:moveTo>
                    <a:pt x="5029123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029123" y="31635"/>
                  </a:lnTo>
                  <a:lnTo>
                    <a:pt x="5029123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821152" y="4653533"/>
              <a:ext cx="5050155" cy="31750"/>
            </a:xfrm>
            <a:custGeom>
              <a:avLst/>
              <a:gdLst/>
              <a:ahLst/>
              <a:cxnLst/>
              <a:rect l="l" t="t" r="r" b="b"/>
              <a:pathLst>
                <a:path w="5050155" h="31750">
                  <a:moveTo>
                    <a:pt x="5049697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049697" y="31635"/>
                  </a:lnTo>
                  <a:lnTo>
                    <a:pt x="5049697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821152" y="4621898"/>
              <a:ext cx="5050155" cy="31750"/>
            </a:xfrm>
            <a:custGeom>
              <a:avLst/>
              <a:gdLst/>
              <a:ahLst/>
              <a:cxnLst/>
              <a:rect l="l" t="t" r="r" b="b"/>
              <a:pathLst>
                <a:path w="5050155" h="31750">
                  <a:moveTo>
                    <a:pt x="5049697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049697" y="31635"/>
                  </a:lnTo>
                  <a:lnTo>
                    <a:pt x="5049697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821152" y="4590262"/>
              <a:ext cx="5050155" cy="31750"/>
            </a:xfrm>
            <a:custGeom>
              <a:avLst/>
              <a:gdLst/>
              <a:ahLst/>
              <a:cxnLst/>
              <a:rect l="l" t="t" r="r" b="b"/>
              <a:pathLst>
                <a:path w="5050155" h="31750">
                  <a:moveTo>
                    <a:pt x="5049697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049697" y="31635"/>
                  </a:lnTo>
                  <a:lnTo>
                    <a:pt x="5049697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821152" y="4558626"/>
              <a:ext cx="5050155" cy="31750"/>
            </a:xfrm>
            <a:custGeom>
              <a:avLst/>
              <a:gdLst/>
              <a:ahLst/>
              <a:cxnLst/>
              <a:rect l="l" t="t" r="r" b="b"/>
              <a:pathLst>
                <a:path w="5050155" h="31750">
                  <a:moveTo>
                    <a:pt x="5049697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5049697" y="31635"/>
                  </a:lnTo>
                  <a:lnTo>
                    <a:pt x="5049697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27300" y="498852"/>
            <a:ext cx="5461000" cy="990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95"/>
              </a:spcBef>
            </a:pPr>
            <a:r>
              <a:rPr spc="320" dirty="0"/>
              <a:t>Common</a:t>
            </a:r>
            <a:r>
              <a:rPr spc="40" dirty="0"/>
              <a:t> </a:t>
            </a:r>
            <a:r>
              <a:rPr spc="290" dirty="0"/>
              <a:t>sources</a:t>
            </a:r>
            <a:r>
              <a:rPr spc="40" dirty="0"/>
              <a:t> </a:t>
            </a:r>
            <a:r>
              <a:rPr spc="150" dirty="0"/>
              <a:t>of</a:t>
            </a:r>
            <a:r>
              <a:rPr spc="40" dirty="0"/>
              <a:t> </a:t>
            </a:r>
            <a:r>
              <a:rPr spc="190" dirty="0"/>
              <a:t>infection </a:t>
            </a:r>
            <a:r>
              <a:rPr spc="200" dirty="0"/>
              <a:t>during</a:t>
            </a:r>
            <a:r>
              <a:rPr spc="40" dirty="0"/>
              <a:t> </a:t>
            </a:r>
            <a:r>
              <a:rPr spc="265" dirty="0"/>
              <a:t>and</a:t>
            </a:r>
            <a:r>
              <a:rPr spc="45" dirty="0"/>
              <a:t> </a:t>
            </a:r>
            <a:r>
              <a:rPr spc="185" dirty="0"/>
              <a:t>after</a:t>
            </a:r>
            <a:r>
              <a:rPr spc="40" dirty="0"/>
              <a:t> </a:t>
            </a:r>
            <a:r>
              <a:rPr spc="225" dirty="0"/>
              <a:t>pregnancy: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15905" y="1565797"/>
            <a:ext cx="4328764" cy="46361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Char char="•"/>
              <a:tabLst>
                <a:tab pos="240665" algn="l"/>
              </a:tabLst>
            </a:pPr>
            <a:r>
              <a:rPr sz="2000" b="1" spc="125" dirty="0">
                <a:solidFill>
                  <a:srgbClr val="C13338"/>
                </a:solidFill>
                <a:latin typeface="Calibri"/>
                <a:cs typeface="Calibri"/>
              </a:rPr>
              <a:t>The</a:t>
            </a:r>
            <a:r>
              <a:rPr sz="2000" b="1" spc="20" dirty="0">
                <a:solidFill>
                  <a:srgbClr val="C13338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C13338"/>
                </a:solidFill>
                <a:latin typeface="Calibri"/>
                <a:cs typeface="Calibri"/>
              </a:rPr>
              <a:t>respiratory</a:t>
            </a:r>
            <a:r>
              <a:rPr sz="2000" b="1" spc="25" dirty="0">
                <a:solidFill>
                  <a:srgbClr val="C13338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C13338"/>
                </a:solidFill>
                <a:latin typeface="Calibri"/>
                <a:cs typeface="Calibri"/>
              </a:rPr>
              <a:t>tract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1200"/>
              </a:spcBef>
              <a:buChar char="•"/>
              <a:tabLst>
                <a:tab pos="240665" algn="l"/>
              </a:tabLst>
            </a:pPr>
            <a:r>
              <a:rPr sz="2000" b="1" spc="125" dirty="0">
                <a:solidFill>
                  <a:srgbClr val="1F8BBD"/>
                </a:solidFill>
                <a:latin typeface="Calibri"/>
                <a:cs typeface="Calibri"/>
              </a:rPr>
              <a:t>The</a:t>
            </a:r>
            <a:r>
              <a:rPr sz="2000" b="1" spc="25" dirty="0">
                <a:solidFill>
                  <a:srgbClr val="1F8BBD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1F8BBD"/>
                </a:solidFill>
                <a:latin typeface="Calibri"/>
                <a:cs typeface="Calibri"/>
              </a:rPr>
              <a:t>urinary</a:t>
            </a:r>
            <a:r>
              <a:rPr sz="2000" b="1" spc="25" dirty="0">
                <a:solidFill>
                  <a:srgbClr val="1F8BBD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1F8BBD"/>
                </a:solidFill>
                <a:latin typeface="Calibri"/>
                <a:cs typeface="Calibri"/>
              </a:rPr>
              <a:t>tract*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1200"/>
              </a:spcBef>
              <a:buChar char="•"/>
              <a:tabLst>
                <a:tab pos="240665" algn="l"/>
              </a:tabLst>
            </a:pPr>
            <a:r>
              <a:rPr sz="2000" b="1" spc="125" dirty="0">
                <a:solidFill>
                  <a:srgbClr val="854D9F"/>
                </a:solidFill>
                <a:latin typeface="Calibri"/>
                <a:cs typeface="Calibri"/>
              </a:rPr>
              <a:t>The</a:t>
            </a:r>
            <a:r>
              <a:rPr sz="2000" b="1" spc="20" dirty="0">
                <a:solidFill>
                  <a:srgbClr val="854D9F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854D9F"/>
                </a:solidFill>
                <a:latin typeface="Calibri"/>
                <a:cs typeface="Calibri"/>
              </a:rPr>
              <a:t>genital</a:t>
            </a:r>
            <a:r>
              <a:rPr sz="2000" b="1" spc="25" dirty="0">
                <a:solidFill>
                  <a:srgbClr val="854D9F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854D9F"/>
                </a:solidFill>
                <a:latin typeface="Calibri"/>
                <a:cs typeface="Calibri"/>
              </a:rPr>
              <a:t>tract*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1200"/>
              </a:spcBef>
              <a:buChar char="•"/>
              <a:tabLst>
                <a:tab pos="240665" algn="l"/>
              </a:tabLst>
            </a:pPr>
            <a:r>
              <a:rPr sz="2000" b="1" spc="100" dirty="0">
                <a:solidFill>
                  <a:srgbClr val="DE8EA8"/>
                </a:solidFill>
                <a:latin typeface="Calibri"/>
                <a:cs typeface="Calibri"/>
              </a:rPr>
              <a:t>Post-</a:t>
            </a:r>
            <a:r>
              <a:rPr sz="2000" b="1" spc="125" dirty="0">
                <a:solidFill>
                  <a:srgbClr val="DE8EA8"/>
                </a:solidFill>
                <a:latin typeface="Calibri"/>
                <a:cs typeface="Calibri"/>
              </a:rPr>
              <a:t>abortion</a:t>
            </a:r>
            <a:r>
              <a:rPr sz="2000" b="1" spc="45" dirty="0">
                <a:solidFill>
                  <a:srgbClr val="DE8EA8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DE8EA8"/>
                </a:solidFill>
                <a:latin typeface="Calibri"/>
                <a:cs typeface="Calibri"/>
              </a:rPr>
              <a:t>complications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1200"/>
              </a:spcBef>
              <a:buChar char="•"/>
              <a:tabLst>
                <a:tab pos="240665" algn="l"/>
              </a:tabLst>
            </a:pPr>
            <a:r>
              <a:rPr sz="2000" b="1" spc="125" dirty="0">
                <a:solidFill>
                  <a:srgbClr val="8A0000"/>
                </a:solidFill>
                <a:latin typeface="Calibri"/>
                <a:cs typeface="Calibri"/>
              </a:rPr>
              <a:t>The</a:t>
            </a:r>
            <a:r>
              <a:rPr sz="2000" b="1" spc="25" dirty="0">
                <a:solidFill>
                  <a:srgbClr val="8A0000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8A0000"/>
                </a:solidFill>
                <a:latin typeface="Calibri"/>
                <a:cs typeface="Calibri"/>
              </a:rPr>
              <a:t>skin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1200"/>
              </a:spcBef>
              <a:buChar char="•"/>
              <a:tabLst>
                <a:tab pos="240665" algn="l"/>
              </a:tabLst>
            </a:pPr>
            <a:r>
              <a:rPr sz="2000" b="1" spc="125" dirty="0">
                <a:solidFill>
                  <a:srgbClr val="212D72"/>
                </a:solidFill>
                <a:latin typeface="Calibri"/>
                <a:cs typeface="Calibri"/>
              </a:rPr>
              <a:t>The</a:t>
            </a:r>
            <a:r>
              <a:rPr sz="2000" b="1" spc="25" dirty="0">
                <a:solidFill>
                  <a:srgbClr val="212D72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212D72"/>
                </a:solidFill>
                <a:latin typeface="Calibri"/>
                <a:cs typeface="Calibri"/>
              </a:rPr>
              <a:t>breast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1200"/>
              </a:spcBef>
              <a:buChar char="•"/>
              <a:tabLst>
                <a:tab pos="240665" algn="l"/>
              </a:tabLst>
            </a:pPr>
            <a:r>
              <a:rPr sz="2000" b="1" spc="125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4E9C57"/>
                </a:solidFill>
                <a:latin typeface="Calibri"/>
                <a:cs typeface="Calibri"/>
              </a:rPr>
              <a:t>brain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4E9C57"/>
                </a:solidFill>
                <a:latin typeface="Calibri"/>
                <a:cs typeface="Calibri"/>
              </a:rPr>
              <a:t>neurological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4E9C57"/>
                </a:solidFill>
                <a:latin typeface="Calibri"/>
                <a:cs typeface="Calibri"/>
              </a:rPr>
              <a:t>system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1200"/>
              </a:spcBef>
              <a:buChar char="•"/>
              <a:tabLst>
                <a:tab pos="240665" algn="l"/>
              </a:tabLst>
            </a:pPr>
            <a:r>
              <a:rPr sz="2000" b="1" spc="125" dirty="0">
                <a:solidFill>
                  <a:srgbClr val="FFBE08"/>
                </a:solidFill>
                <a:latin typeface="Calibri"/>
                <a:cs typeface="Calibri"/>
              </a:rPr>
              <a:t>The</a:t>
            </a:r>
            <a:r>
              <a:rPr sz="2000" b="1" spc="25" dirty="0">
                <a:solidFill>
                  <a:srgbClr val="FFBE08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FFBE08"/>
                </a:solidFill>
                <a:latin typeface="Calibri"/>
                <a:cs typeface="Calibri"/>
              </a:rPr>
              <a:t>abdomen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</a:pPr>
            <a:endParaRPr sz="2000" dirty="0">
              <a:latin typeface="Calibri"/>
              <a:cs typeface="Calibri"/>
            </a:endParaRPr>
          </a:p>
          <a:p>
            <a:pPr marL="12700" marR="147955">
              <a:lnSpc>
                <a:spcPct val="122200"/>
              </a:lnSpc>
              <a:spcBef>
                <a:spcPts val="5"/>
              </a:spcBef>
            </a:pPr>
            <a:r>
              <a:rPr sz="2000" spc="10" dirty="0">
                <a:solidFill>
                  <a:srgbClr val="231F20"/>
                </a:solidFill>
                <a:latin typeface="Calibri"/>
                <a:cs typeface="Calibri"/>
              </a:rPr>
              <a:t>*Together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these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often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referred</a:t>
            </a:r>
            <a:r>
              <a:rPr sz="2000" spc="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as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urogenital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tract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9999" y="375081"/>
            <a:ext cx="8081990" cy="7184923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0117135" y="1088934"/>
            <a:ext cx="273685" cy="3931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60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infections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treat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them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126200" y="512943"/>
            <a:ext cx="14160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0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517999" y="6843054"/>
            <a:ext cx="5957570" cy="591185"/>
            <a:chOff x="4517999" y="6843054"/>
            <a:chExt cx="5957570" cy="591185"/>
          </a:xfrm>
        </p:grpSpPr>
        <p:sp>
          <p:nvSpPr>
            <p:cNvPr id="13" name="object 13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51553" y="1636572"/>
            <a:ext cx="4969246" cy="51516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144270">
              <a:lnSpc>
                <a:spcPct val="138900"/>
              </a:lnSpc>
              <a:spcBef>
                <a:spcPts val="100"/>
              </a:spcBef>
            </a:pPr>
            <a:r>
              <a:rPr sz="2000" b="1" spc="160" dirty="0">
                <a:solidFill>
                  <a:srgbClr val="231F20"/>
                </a:solidFill>
                <a:latin typeface="Calibri"/>
                <a:cs typeface="Calibri"/>
              </a:rPr>
              <a:t>Common</a:t>
            </a:r>
            <a:r>
              <a:rPr sz="2000" b="1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231F20"/>
                </a:solidFill>
                <a:latin typeface="Calibri"/>
                <a:cs typeface="Calibri"/>
              </a:rPr>
              <a:t>generalised</a:t>
            </a:r>
            <a:r>
              <a:rPr sz="2000" b="1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231F20"/>
                </a:solidFill>
                <a:latin typeface="Calibri"/>
                <a:cs typeface="Calibri"/>
              </a:rPr>
              <a:t>signs</a:t>
            </a:r>
            <a:r>
              <a:rPr sz="2000" b="1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2000" b="1" spc="145" dirty="0">
                <a:solidFill>
                  <a:srgbClr val="231F20"/>
                </a:solidFill>
                <a:latin typeface="Calibri"/>
                <a:cs typeface="Calibri"/>
              </a:rPr>
              <a:t>symptoms</a:t>
            </a:r>
            <a:r>
              <a:rPr sz="20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231F20"/>
                </a:solidFill>
                <a:latin typeface="Calibri"/>
                <a:cs typeface="Calibri"/>
              </a:rPr>
              <a:t>infection:</a:t>
            </a:r>
            <a:endParaRPr sz="20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Fever</a:t>
            </a:r>
            <a:endParaRPr sz="20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Shaking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rigors</a:t>
            </a:r>
            <a:endParaRPr sz="20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High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respiratory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35" dirty="0">
                <a:solidFill>
                  <a:srgbClr val="231F20"/>
                </a:solidFill>
                <a:latin typeface="Calibri"/>
                <a:cs typeface="Calibri"/>
              </a:rPr>
              <a:t>rate</a:t>
            </a:r>
            <a:endParaRPr sz="20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High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heart </a:t>
            </a:r>
            <a:r>
              <a:rPr sz="2000" spc="35" dirty="0">
                <a:solidFill>
                  <a:srgbClr val="231F20"/>
                </a:solidFill>
                <a:latin typeface="Calibri"/>
                <a:cs typeface="Calibri"/>
              </a:rPr>
              <a:t>rate</a:t>
            </a:r>
            <a:endParaRPr sz="20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Low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blood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pressure</a:t>
            </a:r>
            <a:endParaRPr sz="20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Confusion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altered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mental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state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365"/>
              </a:spcBef>
              <a:buClr>
                <a:srgbClr val="231F20"/>
              </a:buClr>
              <a:buFont typeface="Calibri"/>
              <a:buChar char="•"/>
            </a:pP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b="1" spc="160" dirty="0">
                <a:solidFill>
                  <a:srgbClr val="231F20"/>
                </a:solidFill>
                <a:latin typeface="Calibri"/>
                <a:cs typeface="Calibri"/>
              </a:rPr>
              <a:t>Common</a:t>
            </a:r>
            <a:r>
              <a:rPr sz="2000" b="1" spc="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231F20"/>
                </a:solidFill>
                <a:latin typeface="Calibri"/>
                <a:cs typeface="Calibri"/>
              </a:rPr>
              <a:t>generalised</a:t>
            </a:r>
            <a:r>
              <a:rPr sz="2000" b="1" spc="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231F20"/>
                </a:solidFill>
                <a:latin typeface="Calibri"/>
                <a:cs typeface="Calibri"/>
              </a:rPr>
              <a:t>investigation</a:t>
            </a:r>
            <a:r>
              <a:rPr sz="2000" b="1" spc="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70" dirty="0">
                <a:solidFill>
                  <a:srgbClr val="231F20"/>
                </a:solidFill>
                <a:latin typeface="Calibri"/>
                <a:cs typeface="Calibri"/>
              </a:rPr>
              <a:t>findings:</a:t>
            </a:r>
            <a:endParaRPr sz="20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High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low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white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cell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count</a:t>
            </a:r>
            <a:endParaRPr sz="20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700"/>
              </a:spcBef>
              <a:buChar char="•"/>
              <a:tabLst>
                <a:tab pos="240665" algn="l"/>
              </a:tabLst>
            </a:pP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High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inflammatory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markers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27300" y="498852"/>
            <a:ext cx="5461000" cy="990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95"/>
              </a:spcBef>
            </a:pPr>
            <a:r>
              <a:rPr spc="320" dirty="0"/>
              <a:t>Common</a:t>
            </a:r>
            <a:r>
              <a:rPr spc="40" dirty="0"/>
              <a:t> </a:t>
            </a:r>
            <a:r>
              <a:rPr spc="290" dirty="0"/>
              <a:t>sources</a:t>
            </a:r>
            <a:r>
              <a:rPr spc="40" dirty="0"/>
              <a:t> </a:t>
            </a:r>
            <a:r>
              <a:rPr spc="150" dirty="0"/>
              <a:t>of</a:t>
            </a:r>
            <a:r>
              <a:rPr spc="40" dirty="0"/>
              <a:t> </a:t>
            </a:r>
            <a:r>
              <a:rPr spc="190" dirty="0"/>
              <a:t>infection </a:t>
            </a:r>
            <a:r>
              <a:rPr spc="200" dirty="0"/>
              <a:t>during</a:t>
            </a:r>
            <a:r>
              <a:rPr spc="40" dirty="0"/>
              <a:t> </a:t>
            </a:r>
            <a:r>
              <a:rPr spc="265" dirty="0"/>
              <a:t>and</a:t>
            </a:r>
            <a:r>
              <a:rPr spc="45" dirty="0"/>
              <a:t> </a:t>
            </a:r>
            <a:r>
              <a:rPr spc="185" dirty="0"/>
              <a:t>after</a:t>
            </a:r>
            <a:r>
              <a:rPr spc="40" dirty="0"/>
              <a:t> </a:t>
            </a:r>
            <a:r>
              <a:rPr spc="225" dirty="0"/>
              <a:t>pregnancy: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09999" y="375081"/>
            <a:ext cx="8081990" cy="7184923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0117135" y="1088934"/>
            <a:ext cx="273685" cy="393128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60" dirty="0">
                <a:solidFill>
                  <a:srgbClr val="4E9C57"/>
                </a:solidFill>
                <a:latin typeface="Calibri"/>
                <a:cs typeface="Calibri"/>
              </a:rPr>
              <a:t>Common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infections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0" dirty="0">
                <a:solidFill>
                  <a:srgbClr val="4E9C57"/>
                </a:solidFill>
                <a:latin typeface="Calibri"/>
                <a:cs typeface="Calibri"/>
              </a:rPr>
              <a:t>how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treat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them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124293" y="512943"/>
            <a:ext cx="14541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25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517999" y="6843054"/>
            <a:ext cx="5957570" cy="591185"/>
            <a:chOff x="4517999" y="6843054"/>
            <a:chExt cx="5957570" cy="591185"/>
          </a:xfrm>
        </p:grpSpPr>
        <p:sp>
          <p:nvSpPr>
            <p:cNvPr id="13" name="object 13"/>
            <p:cNvSpPr/>
            <p:nvPr/>
          </p:nvSpPr>
          <p:spPr>
            <a:xfrm>
              <a:off x="4517999" y="7139242"/>
              <a:ext cx="3366135" cy="0"/>
            </a:xfrm>
            <a:custGeom>
              <a:avLst/>
              <a:gdLst/>
              <a:ahLst/>
              <a:cxnLst/>
              <a:rect l="l" t="t" r="r" b="b"/>
              <a:pathLst>
                <a:path w="3366134">
                  <a:moveTo>
                    <a:pt x="0" y="0"/>
                  </a:moveTo>
                  <a:lnTo>
                    <a:pt x="33659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04907" y="6843054"/>
              <a:ext cx="585609" cy="585609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110" dirty="0"/>
              <a:t> </a:t>
            </a:r>
            <a:r>
              <a:rPr dirty="0"/>
              <a:t>2b:</a:t>
            </a:r>
            <a:r>
              <a:rPr spc="110" dirty="0"/>
              <a:t> </a:t>
            </a:r>
            <a:r>
              <a:rPr dirty="0"/>
              <a:t>Treat</a:t>
            </a:r>
            <a:r>
              <a:rPr spc="114" dirty="0"/>
              <a:t> </a:t>
            </a:r>
            <a:r>
              <a:rPr spc="55" dirty="0"/>
              <a:t>infection</a:t>
            </a:r>
            <a:r>
              <a:rPr spc="110" dirty="0"/>
              <a:t> </a:t>
            </a:r>
            <a:r>
              <a:rPr spc="70" dirty="0"/>
              <a:t>using</a:t>
            </a:r>
            <a:r>
              <a:rPr spc="114" dirty="0"/>
              <a:t> </a:t>
            </a:r>
            <a:r>
              <a:rPr spc="95" dirty="0"/>
              <a:t>best</a:t>
            </a:r>
            <a:r>
              <a:rPr spc="11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14136ED297384F8D466166542F8FEF" ma:contentTypeVersion="16" ma:contentTypeDescription="Create a new document." ma:contentTypeScope="" ma:versionID="d1317179101a9ddd4972c7bc5ec40c74">
  <xsd:schema xmlns:xsd="http://www.w3.org/2001/XMLSchema" xmlns:xs="http://www.w3.org/2001/XMLSchema" xmlns:p="http://schemas.microsoft.com/office/2006/metadata/properties" xmlns:ns2="940c0d3d-716a-486e-bd58-eeaa1edf8546" xmlns:ns3="02618673-4480-4f69-8c87-344afbadf7c2" targetNamespace="http://schemas.microsoft.com/office/2006/metadata/properties" ma:root="true" ma:fieldsID="b63aa625f631f9f36c7f1920f794af0e" ns2:_="" ns3:_="">
    <xsd:import namespace="940c0d3d-716a-486e-bd58-eeaa1edf8546"/>
    <xsd:import namespace="02618673-4480-4f69-8c87-344afbadf7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0c0d3d-716a-486e-bd58-eeaa1edf85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dfd38f81-9561-40ce-98eb-cd713668d4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18673-4480-4f69-8c87-344afbadf7c2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476c3cd9-7b84-4708-a18a-dd2ddf5d429b}" ma:internalName="TaxCatchAll" ma:showField="CatchAllData" ma:web="02618673-4480-4f69-8c87-344afbadf7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2618673-4480-4f69-8c87-344afbadf7c2" xsi:nil="true"/>
    <lcf76f155ced4ddcb4097134ff3c332f xmlns="940c0d3d-716a-486e-bd58-eeaa1edf854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819591-A30E-43F6-A49B-0AC43C9A2D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40c0d3d-716a-486e-bd58-eeaa1edf8546"/>
    <ds:schemaRef ds:uri="02618673-4480-4f69-8c87-344afbadf7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EC84C92-1979-43A6-83D4-BA2486329B17}">
  <ds:schemaRefs>
    <ds:schemaRef ds:uri="http://purl.org/dc/elements/1.1/"/>
    <ds:schemaRef ds:uri="http://schemas.microsoft.com/office/2006/documentManagement/types"/>
    <ds:schemaRef ds:uri="http://www.w3.org/XML/1998/namespace"/>
    <ds:schemaRef ds:uri="940c0d3d-716a-486e-bd58-eeaa1edf8546"/>
    <ds:schemaRef ds:uri="http://schemas.microsoft.com/office/infopath/2007/PartnerControls"/>
    <ds:schemaRef ds:uri="02618673-4480-4f69-8c87-344afbadf7c2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061BC78-4F40-4DD0-8C17-0AE454C6F36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</TotalTime>
  <Words>1765</Words>
  <Application>Microsoft Macintosh PowerPoint</Application>
  <PresentationFormat>Custom</PresentationFormat>
  <Paragraphs>312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Calibri</vt:lpstr>
      <vt:lpstr>Office Theme</vt:lpstr>
      <vt:lpstr>The APT-Sepsis Programme</vt:lpstr>
      <vt:lpstr>Module 2b outline</vt:lpstr>
      <vt:lpstr>PowerPoint Presentation</vt:lpstr>
      <vt:lpstr>How bacterial infection develop</vt:lpstr>
      <vt:lpstr>How bacterial infection develop</vt:lpstr>
      <vt:lpstr>Examples of increased infection risk during pregnancy…</vt:lpstr>
      <vt:lpstr>PowerPoint Presentation</vt:lpstr>
      <vt:lpstr>Common sources of infection during and after pregnancy:</vt:lpstr>
      <vt:lpstr>Common sources of infection during and after pregnancy:</vt:lpstr>
      <vt:lpstr>The respiratory tract:</vt:lpstr>
      <vt:lpstr>The urinary tract:</vt:lpstr>
      <vt:lpstr>The genital tract:</vt:lpstr>
      <vt:lpstr>Post-abortion complications:</vt:lpstr>
      <vt:lpstr>The skin:</vt:lpstr>
      <vt:lpstr>The breast:</vt:lpstr>
      <vt:lpstr>The brain and neurological system:</vt:lpstr>
      <vt:lpstr>The abdomen:</vt:lpstr>
      <vt:lpstr>PowerPoint Presentation</vt:lpstr>
      <vt:lpstr>What is empiric antimicrobial treatment?</vt:lpstr>
      <vt:lpstr>Reminders in the clinical workspace: poster and Gestation Wheel</vt:lpstr>
      <vt:lpstr>Gestation Wheel with antibiotic guidelines for maternal infections</vt:lpstr>
      <vt:lpstr>PowerPoint Presentation</vt:lpstr>
      <vt:lpstr>What is targeted antimicrobial treatment?</vt:lpstr>
      <vt:lpstr>What samples can be used to target antimicrobial treatment?</vt:lpstr>
      <vt:lpstr>What samples can be used to target antimicrobial treatment?</vt:lpstr>
      <vt:lpstr>What samples can be used to target antimicrobial treatment?</vt:lpstr>
      <vt:lpstr>We have now covered the common sources of infection during and after pregnancy and how to use empiric and targeted antimicrobial treatment</vt:lpstr>
      <vt:lpstr>Questions about APT-Sepsis?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APT-Sepsis Programme</dc:title>
  <cp:lastModifiedBy>Yang, Liu [liuyang6]</cp:lastModifiedBy>
  <cp:revision>1</cp:revision>
  <dcterms:created xsi:type="dcterms:W3CDTF">2023-09-20T15:31:39Z</dcterms:created>
  <dcterms:modified xsi:type="dcterms:W3CDTF">2023-12-06T16:49:46Z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2023-09-15T00:00:00Z</vt:filetime>
  </property>
  <property fmtid="{D5CDD505-2E9C-101B-9397-08002B2CF9AE}" pid="3" name="Creator">
    <vt:lpwstr>Adobe InDesign 18.1 (Macintosh)</vt:lpwstr>
  </property>
  <property fmtid="{D5CDD505-2E9C-101B-9397-08002B2CF9AE}" pid="4" name="LastSaved">
    <vt:filetime>2023-09-20T00:00:00Z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0x0101002A14136ED297384F8D466166542F8FEF</vt:lpwstr>
  </property>
  <property fmtid="{D5CDD505-2E9C-101B-9397-08002B2CF9AE}" pid="7" name="MediaServiceImageTags">
    <vt:lpwstr/>
  </property>
</Properties>
</file>