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4684"/>
  </p:normalViewPr>
  <p:slideViewPr>
    <p:cSldViewPr>
      <p:cViewPr varScale="1">
        <p:scale>
          <a:sx n="96" d="100"/>
          <a:sy n="96" d="100"/>
        </p:scale>
        <p:origin x="880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ng, Liu [liuyang6]" userId="09ba3cf9-1fa2-4c4d-8b3b-7c433279656d" providerId="ADAL" clId="{61DF371F-1DB8-F345-95BD-781333D4FC47}"/>
    <pc:docChg chg="undo custSel modSld">
      <pc:chgData name="Yang, Liu [liuyang6]" userId="09ba3cf9-1fa2-4c4d-8b3b-7c433279656d" providerId="ADAL" clId="{61DF371F-1DB8-F345-95BD-781333D4FC47}" dt="2023-12-06T18:13:21.596" v="124" actId="1076"/>
      <pc:docMkLst>
        <pc:docMk/>
      </pc:docMkLst>
      <pc:sldChg chg="modSp mod">
        <pc:chgData name="Yang, Liu [liuyang6]" userId="09ba3cf9-1fa2-4c4d-8b3b-7c433279656d" providerId="ADAL" clId="{61DF371F-1DB8-F345-95BD-781333D4FC47}" dt="2023-12-06T16:54:46.711" v="1" actId="1076"/>
        <pc:sldMkLst>
          <pc:docMk/>
          <pc:sldMk cId="0" sldId="256"/>
        </pc:sldMkLst>
        <pc:spChg chg="mod">
          <ac:chgData name="Yang, Liu [liuyang6]" userId="09ba3cf9-1fa2-4c4d-8b3b-7c433279656d" providerId="ADAL" clId="{61DF371F-1DB8-F345-95BD-781333D4FC47}" dt="2023-12-06T16:54:46.711" v="1" actId="1076"/>
          <ac:spMkLst>
            <pc:docMk/>
            <pc:sldMk cId="0" sldId="256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6:56:08.298" v="25" actId="1076"/>
        <pc:sldMkLst>
          <pc:docMk/>
          <pc:sldMk cId="0" sldId="257"/>
        </pc:sldMkLst>
        <pc:spChg chg="mod">
          <ac:chgData name="Yang, Liu [liuyang6]" userId="09ba3cf9-1fa2-4c4d-8b3b-7c433279656d" providerId="ADAL" clId="{61DF371F-1DB8-F345-95BD-781333D4FC47}" dt="2023-12-06T16:54:53.173" v="4" actId="403"/>
          <ac:spMkLst>
            <pc:docMk/>
            <pc:sldMk cId="0" sldId="257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4:53.173" v="4" actId="403"/>
          <ac:spMkLst>
            <pc:docMk/>
            <pc:sldMk cId="0" sldId="257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4:53.173" v="4" actId="403"/>
          <ac:spMkLst>
            <pc:docMk/>
            <pc:sldMk cId="0" sldId="257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4:53.173" v="4" actId="403"/>
          <ac:spMkLst>
            <pc:docMk/>
            <pc:sldMk cId="0" sldId="257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4:53.173" v="4" actId="403"/>
          <ac:spMkLst>
            <pc:docMk/>
            <pc:sldMk cId="0" sldId="257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4:53.173" v="4" actId="403"/>
          <ac:spMkLst>
            <pc:docMk/>
            <pc:sldMk cId="0" sldId="257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4:53.173" v="4" actId="403"/>
          <ac:spMkLst>
            <pc:docMk/>
            <pc:sldMk cId="0" sldId="257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4:53.173" v="4" actId="403"/>
          <ac:spMkLst>
            <pc:docMk/>
            <pc:sldMk cId="0" sldId="257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4:53.173" v="4" actId="403"/>
          <ac:spMkLst>
            <pc:docMk/>
            <pc:sldMk cId="0" sldId="257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5:00.244" v="5" actId="14100"/>
          <ac:spMkLst>
            <pc:docMk/>
            <pc:sldMk cId="0" sldId="257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5:05.115" v="6" actId="1076"/>
          <ac:spMkLst>
            <pc:docMk/>
            <pc:sldMk cId="0" sldId="257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6:08.298" v="25" actId="1076"/>
          <ac:spMkLst>
            <pc:docMk/>
            <pc:sldMk cId="0" sldId="257"/>
            <ac:spMk id="33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6:55:18.527" v="12" actId="1076"/>
        <pc:sldMkLst>
          <pc:docMk/>
          <pc:sldMk cId="0" sldId="258"/>
        </pc:sldMkLst>
        <pc:spChg chg="mod">
          <ac:chgData name="Yang, Liu [liuyang6]" userId="09ba3cf9-1fa2-4c4d-8b3b-7c433279656d" providerId="ADAL" clId="{61DF371F-1DB8-F345-95BD-781333D4FC47}" dt="2023-12-06T16:55:18.527" v="12" actId="1076"/>
          <ac:spMkLst>
            <pc:docMk/>
            <pc:sldMk cId="0" sldId="258"/>
            <ac:spMk id="6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6:56:14.160" v="26" actId="1076"/>
        <pc:sldMkLst>
          <pc:docMk/>
          <pc:sldMk cId="0" sldId="259"/>
        </pc:sldMkLst>
        <pc:spChg chg="mod">
          <ac:chgData name="Yang, Liu [liuyang6]" userId="09ba3cf9-1fa2-4c4d-8b3b-7c433279656d" providerId="ADAL" clId="{61DF371F-1DB8-F345-95BD-781333D4FC47}" dt="2023-12-06T16:55:26.207" v="15" actId="403"/>
          <ac:spMkLst>
            <pc:docMk/>
            <pc:sldMk cId="0" sldId="259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5:30.771" v="16" actId="14100"/>
          <ac:spMkLst>
            <pc:docMk/>
            <pc:sldMk cId="0" sldId="259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5:26.207" v="15" actId="403"/>
          <ac:spMkLst>
            <pc:docMk/>
            <pc:sldMk cId="0" sldId="259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5:38.924" v="19" actId="20577"/>
          <ac:spMkLst>
            <pc:docMk/>
            <pc:sldMk cId="0" sldId="259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6:56:14.160" v="26" actId="1076"/>
          <ac:spMkLst>
            <pc:docMk/>
            <pc:sldMk cId="0" sldId="259"/>
            <ac:spMk id="13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7:01:21.315" v="27" actId="1076"/>
        <pc:sldMkLst>
          <pc:docMk/>
          <pc:sldMk cId="0" sldId="260"/>
        </pc:sldMkLst>
        <pc:spChg chg="mod">
          <ac:chgData name="Yang, Liu [liuyang6]" userId="09ba3cf9-1fa2-4c4d-8b3b-7c433279656d" providerId="ADAL" clId="{61DF371F-1DB8-F345-95BD-781333D4FC47}" dt="2023-12-06T16:56:00.030" v="24" actId="1076"/>
          <ac:spMkLst>
            <pc:docMk/>
            <pc:sldMk cId="0" sldId="260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7:01:21.315" v="27" actId="1076"/>
          <ac:spMkLst>
            <pc:docMk/>
            <pc:sldMk cId="0" sldId="260"/>
            <ac:spMk id="32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7:01:32.144" v="33" actId="1076"/>
        <pc:sldMkLst>
          <pc:docMk/>
          <pc:sldMk cId="0" sldId="261"/>
        </pc:sldMkLst>
        <pc:spChg chg="mod">
          <ac:chgData name="Yang, Liu [liuyang6]" userId="09ba3cf9-1fa2-4c4d-8b3b-7c433279656d" providerId="ADAL" clId="{61DF371F-1DB8-F345-95BD-781333D4FC47}" dt="2023-12-06T17:01:32.144" v="33" actId="1076"/>
          <ac:spMkLst>
            <pc:docMk/>
            <pc:sldMk cId="0" sldId="261"/>
            <ac:spMk id="6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7:03:24.240" v="60" actId="1076"/>
        <pc:sldMkLst>
          <pc:docMk/>
          <pc:sldMk cId="0" sldId="262"/>
        </pc:sldMkLst>
        <pc:spChg chg="mod">
          <ac:chgData name="Yang, Liu [liuyang6]" userId="09ba3cf9-1fa2-4c4d-8b3b-7c433279656d" providerId="ADAL" clId="{61DF371F-1DB8-F345-95BD-781333D4FC47}" dt="2023-12-06T17:02:18.764" v="42" actId="1076"/>
          <ac:spMkLst>
            <pc:docMk/>
            <pc:sldMk cId="0" sldId="262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7:03:24.240" v="60" actId="1076"/>
          <ac:spMkLst>
            <pc:docMk/>
            <pc:sldMk cId="0" sldId="262"/>
            <ac:spMk id="21" creationId="{00000000-0000-0000-0000-000000000000}"/>
          </ac:spMkLst>
        </pc:spChg>
        <pc:picChg chg="mod">
          <ac:chgData name="Yang, Liu [liuyang6]" userId="09ba3cf9-1fa2-4c4d-8b3b-7c433279656d" providerId="ADAL" clId="{61DF371F-1DB8-F345-95BD-781333D4FC47}" dt="2023-12-06T17:03:19.224" v="59" actId="1076"/>
          <ac:picMkLst>
            <pc:docMk/>
            <pc:sldMk cId="0" sldId="262"/>
            <ac:picMk id="4" creationId="{00000000-0000-0000-0000-000000000000}"/>
          </ac:picMkLst>
        </pc:picChg>
      </pc:sldChg>
      <pc:sldChg chg="modSp mod">
        <pc:chgData name="Yang, Liu [liuyang6]" userId="09ba3cf9-1fa2-4c4d-8b3b-7c433279656d" providerId="ADAL" clId="{61DF371F-1DB8-F345-95BD-781333D4FC47}" dt="2023-12-06T17:48:54.880" v="63" actId="1076"/>
        <pc:sldMkLst>
          <pc:docMk/>
          <pc:sldMk cId="0" sldId="263"/>
        </pc:sldMkLst>
        <pc:spChg chg="mod">
          <ac:chgData name="Yang, Liu [liuyang6]" userId="09ba3cf9-1fa2-4c4d-8b3b-7c433279656d" providerId="ADAL" clId="{61DF371F-1DB8-F345-95BD-781333D4FC47}" dt="2023-12-06T17:02:02.026" v="38" actId="14100"/>
          <ac:spMkLst>
            <pc:docMk/>
            <pc:sldMk cId="0" sldId="263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7:48:54.880" v="63" actId="1076"/>
          <ac:spMkLst>
            <pc:docMk/>
            <pc:sldMk cId="0" sldId="263"/>
            <ac:spMk id="21" creationId="{00000000-0000-0000-0000-000000000000}"/>
          </ac:spMkLst>
        </pc:spChg>
        <pc:picChg chg="mod">
          <ac:chgData name="Yang, Liu [liuyang6]" userId="09ba3cf9-1fa2-4c4d-8b3b-7c433279656d" providerId="ADAL" clId="{61DF371F-1DB8-F345-95BD-781333D4FC47}" dt="2023-12-06T17:03:30.108" v="62" actId="1076"/>
          <ac:picMkLst>
            <pc:docMk/>
            <pc:sldMk cId="0" sldId="263"/>
            <ac:picMk id="3" creationId="{00000000-0000-0000-0000-000000000000}"/>
          </ac:picMkLst>
        </pc:picChg>
      </pc:sldChg>
      <pc:sldChg chg="modSp mod">
        <pc:chgData name="Yang, Liu [liuyang6]" userId="09ba3cf9-1fa2-4c4d-8b3b-7c433279656d" providerId="ADAL" clId="{61DF371F-1DB8-F345-95BD-781333D4FC47}" dt="2023-12-06T17:48:59.486" v="64" actId="1076"/>
        <pc:sldMkLst>
          <pc:docMk/>
          <pc:sldMk cId="0" sldId="264"/>
        </pc:sldMkLst>
        <pc:spChg chg="mod">
          <ac:chgData name="Yang, Liu [liuyang6]" userId="09ba3cf9-1fa2-4c4d-8b3b-7c433279656d" providerId="ADAL" clId="{61DF371F-1DB8-F345-95BD-781333D4FC47}" dt="2023-12-06T17:02:40.500" v="50" actId="1076"/>
          <ac:spMkLst>
            <pc:docMk/>
            <pc:sldMk cId="0" sldId="264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7:48:59.486" v="64" actId="1076"/>
          <ac:spMkLst>
            <pc:docMk/>
            <pc:sldMk cId="0" sldId="264"/>
            <ac:spMk id="5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8:11:17.079" v="85" actId="14100"/>
        <pc:sldMkLst>
          <pc:docMk/>
          <pc:sldMk cId="0" sldId="265"/>
        </pc:sldMkLst>
        <pc:spChg chg="mod">
          <ac:chgData name="Yang, Liu [liuyang6]" userId="09ba3cf9-1fa2-4c4d-8b3b-7c433279656d" providerId="ADAL" clId="{61DF371F-1DB8-F345-95BD-781333D4FC47}" dt="2023-12-06T18:11:17.079" v="85" actId="14100"/>
          <ac:spMkLst>
            <pc:docMk/>
            <pc:sldMk cId="0" sldId="265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7:49:07.091" v="65" actId="1076"/>
          <ac:spMkLst>
            <pc:docMk/>
            <pc:sldMk cId="0" sldId="265"/>
            <ac:spMk id="21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8:11:09.276" v="83" actId="20577"/>
        <pc:sldMkLst>
          <pc:docMk/>
          <pc:sldMk cId="0" sldId="266"/>
        </pc:sldMkLst>
        <pc:spChg chg="mod">
          <ac:chgData name="Yang, Liu [liuyang6]" userId="09ba3cf9-1fa2-4c4d-8b3b-7c433279656d" providerId="ADAL" clId="{61DF371F-1DB8-F345-95BD-781333D4FC47}" dt="2023-12-06T18:11:09.276" v="83" actId="20577"/>
          <ac:spMkLst>
            <pc:docMk/>
            <pc:sldMk cId="0" sldId="266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7:59:58.007" v="69" actId="1076"/>
          <ac:spMkLst>
            <pc:docMk/>
            <pc:sldMk cId="0" sldId="266"/>
            <ac:spMk id="21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8:11:01.348" v="82" actId="20577"/>
        <pc:sldMkLst>
          <pc:docMk/>
          <pc:sldMk cId="0" sldId="267"/>
        </pc:sldMkLst>
        <pc:spChg chg="mod">
          <ac:chgData name="Yang, Liu [liuyang6]" userId="09ba3cf9-1fa2-4c4d-8b3b-7c433279656d" providerId="ADAL" clId="{61DF371F-1DB8-F345-95BD-781333D4FC47}" dt="2023-12-06T18:11:01.348" v="82" actId="20577"/>
          <ac:spMkLst>
            <pc:docMk/>
            <pc:sldMk cId="0" sldId="267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8:10:58.238" v="81" actId="1076"/>
          <ac:spMkLst>
            <pc:docMk/>
            <pc:sldMk cId="0" sldId="267"/>
            <ac:spMk id="21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8:11:30.954" v="88" actId="20577"/>
        <pc:sldMkLst>
          <pc:docMk/>
          <pc:sldMk cId="0" sldId="268"/>
        </pc:sldMkLst>
        <pc:spChg chg="mod">
          <ac:chgData name="Yang, Liu [liuyang6]" userId="09ba3cf9-1fa2-4c4d-8b3b-7c433279656d" providerId="ADAL" clId="{61DF371F-1DB8-F345-95BD-781333D4FC47}" dt="2023-12-06T18:11:30.954" v="88" actId="20577"/>
          <ac:spMkLst>
            <pc:docMk/>
            <pc:sldMk cId="0" sldId="268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8:10:53.034" v="80" actId="1076"/>
          <ac:spMkLst>
            <pc:docMk/>
            <pc:sldMk cId="0" sldId="268"/>
            <ac:spMk id="21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8:11:50.104" v="94" actId="20577"/>
        <pc:sldMkLst>
          <pc:docMk/>
          <pc:sldMk cId="0" sldId="269"/>
        </pc:sldMkLst>
        <pc:spChg chg="mod">
          <ac:chgData name="Yang, Liu [liuyang6]" userId="09ba3cf9-1fa2-4c4d-8b3b-7c433279656d" providerId="ADAL" clId="{61DF371F-1DB8-F345-95BD-781333D4FC47}" dt="2023-12-06T18:11:50.104" v="94" actId="20577"/>
          <ac:spMkLst>
            <pc:docMk/>
            <pc:sldMk cId="0" sldId="269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8:11:37.614" v="89" actId="1076"/>
          <ac:spMkLst>
            <pc:docMk/>
            <pc:sldMk cId="0" sldId="269"/>
            <ac:spMk id="21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8:12:15.204" v="100" actId="1076"/>
        <pc:sldMkLst>
          <pc:docMk/>
          <pc:sldMk cId="0" sldId="270"/>
        </pc:sldMkLst>
        <pc:spChg chg="mod">
          <ac:chgData name="Yang, Liu [liuyang6]" userId="09ba3cf9-1fa2-4c4d-8b3b-7c433279656d" providerId="ADAL" clId="{61DF371F-1DB8-F345-95BD-781333D4FC47}" dt="2023-12-06T18:12:08.045" v="99" actId="20577"/>
          <ac:spMkLst>
            <pc:docMk/>
            <pc:sldMk cId="0" sldId="270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8:12:15.204" v="100" actId="1076"/>
          <ac:spMkLst>
            <pc:docMk/>
            <pc:sldMk cId="0" sldId="270"/>
            <ac:spMk id="21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8:12:33.699" v="109" actId="20577"/>
        <pc:sldMkLst>
          <pc:docMk/>
          <pc:sldMk cId="0" sldId="271"/>
        </pc:sldMkLst>
        <pc:spChg chg="mod">
          <ac:chgData name="Yang, Liu [liuyang6]" userId="09ba3cf9-1fa2-4c4d-8b3b-7c433279656d" providerId="ADAL" clId="{61DF371F-1DB8-F345-95BD-781333D4FC47}" dt="2023-12-06T18:12:33.699" v="109" actId="20577"/>
          <ac:spMkLst>
            <pc:docMk/>
            <pc:sldMk cId="0" sldId="271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8:12:20.316" v="101" actId="1076"/>
          <ac:spMkLst>
            <pc:docMk/>
            <pc:sldMk cId="0" sldId="271"/>
            <ac:spMk id="21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8:12:54.731" v="117" actId="1076"/>
        <pc:sldMkLst>
          <pc:docMk/>
          <pc:sldMk cId="0" sldId="272"/>
        </pc:sldMkLst>
        <pc:spChg chg="mod">
          <ac:chgData name="Yang, Liu [liuyang6]" userId="09ba3cf9-1fa2-4c4d-8b3b-7c433279656d" providerId="ADAL" clId="{61DF371F-1DB8-F345-95BD-781333D4FC47}" dt="2023-12-06T18:12:39.915" v="111" actId="403"/>
          <ac:spMkLst>
            <pc:docMk/>
            <pc:sldMk cId="0" sldId="272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8:12:51.535" v="116" actId="1076"/>
          <ac:spMkLst>
            <pc:docMk/>
            <pc:sldMk cId="0" sldId="272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8:12:54.731" v="117" actId="1076"/>
          <ac:spMkLst>
            <pc:docMk/>
            <pc:sldMk cId="0" sldId="272"/>
            <ac:spMk id="25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8:13:21.596" v="124" actId="1076"/>
        <pc:sldMkLst>
          <pc:docMk/>
          <pc:sldMk cId="0" sldId="273"/>
        </pc:sldMkLst>
        <pc:spChg chg="mod">
          <ac:chgData name="Yang, Liu [liuyang6]" userId="09ba3cf9-1fa2-4c4d-8b3b-7c433279656d" providerId="ADAL" clId="{61DF371F-1DB8-F345-95BD-781333D4FC47}" dt="2023-12-06T18:13:21.596" v="124" actId="1076"/>
          <ac:spMkLst>
            <pc:docMk/>
            <pc:sldMk cId="0" sldId="273"/>
            <ac:spMk id="23" creationId="{00000000-0000-0000-0000-000000000000}"/>
          </ac:spMkLst>
        </pc:spChg>
      </pc:sldChg>
      <pc:sldChg chg="modSp mod">
        <pc:chgData name="Yang, Liu [liuyang6]" userId="09ba3cf9-1fa2-4c4d-8b3b-7c433279656d" providerId="ADAL" clId="{61DF371F-1DB8-F345-95BD-781333D4FC47}" dt="2023-12-06T18:13:11.433" v="123" actId="14100"/>
        <pc:sldMkLst>
          <pc:docMk/>
          <pc:sldMk cId="0" sldId="274"/>
        </pc:sldMkLst>
        <pc:spChg chg="mod">
          <ac:chgData name="Yang, Liu [liuyang6]" userId="09ba3cf9-1fa2-4c4d-8b3b-7c433279656d" providerId="ADAL" clId="{61DF371F-1DB8-F345-95BD-781333D4FC47}" dt="2023-12-06T18:13:03.749" v="119" actId="14100"/>
          <ac:spMkLst>
            <pc:docMk/>
            <pc:sldMk cId="0" sldId="274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61DF371F-1DB8-F345-95BD-781333D4FC47}" dt="2023-12-06T18:13:11.433" v="123" actId="14100"/>
          <ac:spMkLst>
            <pc:docMk/>
            <pc:sldMk cId="0" sldId="274"/>
            <ac:spMk id="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27300" y="466264"/>
            <a:ext cx="8283575" cy="1435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1" i="0">
                <a:solidFill>
                  <a:srgbClr val="26397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0">
                <a:solidFill>
                  <a:srgbClr val="26397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24049" y="4453766"/>
            <a:ext cx="4567953" cy="3106238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9247124" y="6843064"/>
            <a:ext cx="1228090" cy="591185"/>
          </a:xfrm>
          <a:custGeom>
            <a:avLst/>
            <a:gdLst/>
            <a:ahLst/>
            <a:cxnLst/>
            <a:rect l="l" t="t" r="r" b="b"/>
            <a:pathLst>
              <a:path w="1228090" h="591184">
                <a:moveTo>
                  <a:pt x="585609" y="292798"/>
                </a:moveTo>
                <a:lnTo>
                  <a:pt x="581774" y="245300"/>
                </a:lnTo>
                <a:lnTo>
                  <a:pt x="570687" y="200253"/>
                </a:lnTo>
                <a:lnTo>
                  <a:pt x="552919" y="158242"/>
                </a:lnTo>
                <a:lnTo>
                  <a:pt x="529107" y="119875"/>
                </a:lnTo>
                <a:lnTo>
                  <a:pt x="499846" y="85750"/>
                </a:lnTo>
                <a:lnTo>
                  <a:pt x="465721" y="56489"/>
                </a:lnTo>
                <a:lnTo>
                  <a:pt x="427355" y="32677"/>
                </a:lnTo>
                <a:lnTo>
                  <a:pt x="385343" y="14922"/>
                </a:lnTo>
                <a:lnTo>
                  <a:pt x="340296" y="3822"/>
                </a:lnTo>
                <a:lnTo>
                  <a:pt x="292798" y="0"/>
                </a:lnTo>
                <a:lnTo>
                  <a:pt x="245300" y="3822"/>
                </a:lnTo>
                <a:lnTo>
                  <a:pt x="200253" y="14922"/>
                </a:lnTo>
                <a:lnTo>
                  <a:pt x="158242" y="32677"/>
                </a:lnTo>
                <a:lnTo>
                  <a:pt x="119875" y="56489"/>
                </a:lnTo>
                <a:lnTo>
                  <a:pt x="85763" y="85750"/>
                </a:lnTo>
                <a:lnTo>
                  <a:pt x="56489" y="119875"/>
                </a:lnTo>
                <a:lnTo>
                  <a:pt x="32677" y="158242"/>
                </a:lnTo>
                <a:lnTo>
                  <a:pt x="14922" y="200253"/>
                </a:lnTo>
                <a:lnTo>
                  <a:pt x="3835" y="245300"/>
                </a:lnTo>
                <a:lnTo>
                  <a:pt x="0" y="292798"/>
                </a:lnTo>
                <a:lnTo>
                  <a:pt x="3835" y="340296"/>
                </a:lnTo>
                <a:lnTo>
                  <a:pt x="14922" y="385343"/>
                </a:lnTo>
                <a:lnTo>
                  <a:pt x="32677" y="427355"/>
                </a:lnTo>
                <a:lnTo>
                  <a:pt x="56489" y="465734"/>
                </a:lnTo>
                <a:lnTo>
                  <a:pt x="85763" y="499846"/>
                </a:lnTo>
                <a:lnTo>
                  <a:pt x="119875" y="529107"/>
                </a:lnTo>
                <a:lnTo>
                  <a:pt x="158242" y="552919"/>
                </a:lnTo>
                <a:lnTo>
                  <a:pt x="200253" y="570674"/>
                </a:lnTo>
                <a:lnTo>
                  <a:pt x="245300" y="581774"/>
                </a:lnTo>
                <a:lnTo>
                  <a:pt x="292798" y="585609"/>
                </a:lnTo>
                <a:lnTo>
                  <a:pt x="340296" y="581774"/>
                </a:lnTo>
                <a:lnTo>
                  <a:pt x="385343" y="570674"/>
                </a:lnTo>
                <a:lnTo>
                  <a:pt x="427355" y="552919"/>
                </a:lnTo>
                <a:lnTo>
                  <a:pt x="465721" y="529107"/>
                </a:lnTo>
                <a:lnTo>
                  <a:pt x="499846" y="499846"/>
                </a:lnTo>
                <a:lnTo>
                  <a:pt x="529107" y="465721"/>
                </a:lnTo>
                <a:lnTo>
                  <a:pt x="552919" y="427355"/>
                </a:lnTo>
                <a:lnTo>
                  <a:pt x="570687" y="385343"/>
                </a:lnTo>
                <a:lnTo>
                  <a:pt x="581774" y="340296"/>
                </a:lnTo>
                <a:lnTo>
                  <a:pt x="585609" y="292798"/>
                </a:lnTo>
                <a:close/>
              </a:path>
              <a:path w="1228090" h="591184">
                <a:moveTo>
                  <a:pt x="1227823" y="297764"/>
                </a:moveTo>
                <a:lnTo>
                  <a:pt x="1223987" y="250278"/>
                </a:lnTo>
                <a:lnTo>
                  <a:pt x="1212888" y="205219"/>
                </a:lnTo>
                <a:lnTo>
                  <a:pt x="1195133" y="163207"/>
                </a:lnTo>
                <a:lnTo>
                  <a:pt x="1171321" y="124841"/>
                </a:lnTo>
                <a:lnTo>
                  <a:pt x="1142060" y="90728"/>
                </a:lnTo>
                <a:lnTo>
                  <a:pt x="1107935" y="61468"/>
                </a:lnTo>
                <a:lnTo>
                  <a:pt x="1069568" y="37655"/>
                </a:lnTo>
                <a:lnTo>
                  <a:pt x="1027557" y="19900"/>
                </a:lnTo>
                <a:lnTo>
                  <a:pt x="982497" y="8801"/>
                </a:lnTo>
                <a:lnTo>
                  <a:pt x="935012" y="4965"/>
                </a:lnTo>
                <a:lnTo>
                  <a:pt x="887514" y="8801"/>
                </a:lnTo>
                <a:lnTo>
                  <a:pt x="842467" y="19900"/>
                </a:lnTo>
                <a:lnTo>
                  <a:pt x="800455" y="37655"/>
                </a:lnTo>
                <a:lnTo>
                  <a:pt x="762088" y="61468"/>
                </a:lnTo>
                <a:lnTo>
                  <a:pt x="727964" y="90728"/>
                </a:lnTo>
                <a:lnTo>
                  <a:pt x="698703" y="124841"/>
                </a:lnTo>
                <a:lnTo>
                  <a:pt x="674890" y="163207"/>
                </a:lnTo>
                <a:lnTo>
                  <a:pt x="657136" y="205219"/>
                </a:lnTo>
                <a:lnTo>
                  <a:pt x="646049" y="250278"/>
                </a:lnTo>
                <a:lnTo>
                  <a:pt x="642213" y="297764"/>
                </a:lnTo>
                <a:lnTo>
                  <a:pt x="646049" y="345262"/>
                </a:lnTo>
                <a:lnTo>
                  <a:pt x="657136" y="390321"/>
                </a:lnTo>
                <a:lnTo>
                  <a:pt x="674890" y="432333"/>
                </a:lnTo>
                <a:lnTo>
                  <a:pt x="698703" y="470700"/>
                </a:lnTo>
                <a:lnTo>
                  <a:pt x="727964" y="504825"/>
                </a:lnTo>
                <a:lnTo>
                  <a:pt x="762088" y="534085"/>
                </a:lnTo>
                <a:lnTo>
                  <a:pt x="800455" y="557898"/>
                </a:lnTo>
                <a:lnTo>
                  <a:pt x="842467" y="575652"/>
                </a:lnTo>
                <a:lnTo>
                  <a:pt x="887514" y="586752"/>
                </a:lnTo>
                <a:lnTo>
                  <a:pt x="935012" y="590575"/>
                </a:lnTo>
                <a:lnTo>
                  <a:pt x="982497" y="586752"/>
                </a:lnTo>
                <a:lnTo>
                  <a:pt x="1027557" y="575652"/>
                </a:lnTo>
                <a:lnTo>
                  <a:pt x="1069568" y="557898"/>
                </a:lnTo>
                <a:lnTo>
                  <a:pt x="1107935" y="534085"/>
                </a:lnTo>
                <a:lnTo>
                  <a:pt x="1142060" y="504825"/>
                </a:lnTo>
                <a:lnTo>
                  <a:pt x="1171321" y="470700"/>
                </a:lnTo>
                <a:lnTo>
                  <a:pt x="1195133" y="432333"/>
                </a:lnTo>
                <a:lnTo>
                  <a:pt x="1212888" y="390321"/>
                </a:lnTo>
                <a:lnTo>
                  <a:pt x="1223987" y="345262"/>
                </a:lnTo>
                <a:lnTo>
                  <a:pt x="1227823" y="29776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04" cy="407454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10079399" y="6971225"/>
            <a:ext cx="223520" cy="297180"/>
          </a:xfrm>
          <a:custGeom>
            <a:avLst/>
            <a:gdLst/>
            <a:ahLst/>
            <a:cxnLst/>
            <a:rect l="l" t="t" r="r" b="b"/>
            <a:pathLst>
              <a:path w="223520" h="297179">
                <a:moveTo>
                  <a:pt x="5473" y="0"/>
                </a:moveTo>
                <a:lnTo>
                  <a:pt x="3492" y="253"/>
                </a:lnTo>
                <a:lnTo>
                  <a:pt x="1206" y="3060"/>
                </a:lnTo>
                <a:lnTo>
                  <a:pt x="1422" y="5181"/>
                </a:lnTo>
                <a:lnTo>
                  <a:pt x="38582" y="28854"/>
                </a:lnTo>
                <a:lnTo>
                  <a:pt x="104787" y="53682"/>
                </a:lnTo>
                <a:lnTo>
                  <a:pt x="109982" y="55981"/>
                </a:lnTo>
                <a:lnTo>
                  <a:pt x="143825" y="75871"/>
                </a:lnTo>
                <a:lnTo>
                  <a:pt x="176936" y="111848"/>
                </a:lnTo>
                <a:lnTo>
                  <a:pt x="193243" y="150825"/>
                </a:lnTo>
                <a:lnTo>
                  <a:pt x="195580" y="169354"/>
                </a:lnTo>
                <a:lnTo>
                  <a:pt x="195465" y="180162"/>
                </a:lnTo>
                <a:lnTo>
                  <a:pt x="184378" y="218058"/>
                </a:lnTo>
                <a:lnTo>
                  <a:pt x="155638" y="254190"/>
                </a:lnTo>
                <a:lnTo>
                  <a:pt x="121818" y="273697"/>
                </a:lnTo>
                <a:lnTo>
                  <a:pt x="76060" y="281393"/>
                </a:lnTo>
                <a:lnTo>
                  <a:pt x="70548" y="281127"/>
                </a:lnTo>
                <a:lnTo>
                  <a:pt x="33299" y="270789"/>
                </a:lnTo>
                <a:lnTo>
                  <a:pt x="4953" y="249745"/>
                </a:lnTo>
                <a:lnTo>
                  <a:pt x="3073" y="249580"/>
                </a:lnTo>
                <a:lnTo>
                  <a:pt x="279" y="251701"/>
                </a:lnTo>
                <a:lnTo>
                  <a:pt x="0" y="253771"/>
                </a:lnTo>
                <a:lnTo>
                  <a:pt x="4775" y="260070"/>
                </a:lnTo>
                <a:lnTo>
                  <a:pt x="38989" y="286003"/>
                </a:lnTo>
                <a:lnTo>
                  <a:pt x="88150" y="297078"/>
                </a:lnTo>
                <a:lnTo>
                  <a:pt x="106146" y="296214"/>
                </a:lnTo>
                <a:lnTo>
                  <a:pt x="145567" y="285254"/>
                </a:lnTo>
                <a:lnTo>
                  <a:pt x="178068" y="265064"/>
                </a:lnTo>
                <a:lnTo>
                  <a:pt x="205727" y="233629"/>
                </a:lnTo>
                <a:lnTo>
                  <a:pt x="220891" y="197192"/>
                </a:lnTo>
                <a:lnTo>
                  <a:pt x="223126" y="175513"/>
                </a:lnTo>
                <a:lnTo>
                  <a:pt x="222999" y="168008"/>
                </a:lnTo>
                <a:lnTo>
                  <a:pt x="213410" y="127444"/>
                </a:lnTo>
                <a:lnTo>
                  <a:pt x="192481" y="93268"/>
                </a:lnTo>
                <a:lnTo>
                  <a:pt x="162144" y="65736"/>
                </a:lnTo>
                <a:lnTo>
                  <a:pt x="127139" y="46151"/>
                </a:lnTo>
                <a:lnTo>
                  <a:pt x="58801" y="25234"/>
                </a:lnTo>
                <a:lnTo>
                  <a:pt x="42329" y="19824"/>
                </a:lnTo>
                <a:lnTo>
                  <a:pt x="29171" y="14185"/>
                </a:lnTo>
                <a:lnTo>
                  <a:pt x="17792" y="8191"/>
                </a:lnTo>
                <a:lnTo>
                  <a:pt x="7061" y="1104"/>
                </a:lnTo>
                <a:lnTo>
                  <a:pt x="5473" y="0"/>
                </a:lnTo>
                <a:close/>
              </a:path>
            </a:pathLst>
          </a:custGeom>
          <a:solidFill>
            <a:srgbClr val="C133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0032246" y="6905575"/>
            <a:ext cx="328930" cy="422275"/>
          </a:xfrm>
          <a:custGeom>
            <a:avLst/>
            <a:gdLst/>
            <a:ahLst/>
            <a:cxnLst/>
            <a:rect l="l" t="t" r="r" b="b"/>
            <a:pathLst>
              <a:path w="328929" h="422275">
                <a:moveTo>
                  <a:pt x="36537" y="0"/>
                </a:moveTo>
                <a:lnTo>
                  <a:pt x="32702" y="2095"/>
                </a:lnTo>
                <a:lnTo>
                  <a:pt x="31953" y="4635"/>
                </a:lnTo>
                <a:lnTo>
                  <a:pt x="36612" y="12497"/>
                </a:lnTo>
                <a:lnTo>
                  <a:pt x="64211" y="39306"/>
                </a:lnTo>
                <a:lnTo>
                  <a:pt x="108427" y="61021"/>
                </a:lnTo>
                <a:lnTo>
                  <a:pt x="137756" y="69722"/>
                </a:lnTo>
                <a:lnTo>
                  <a:pt x="161366" y="77368"/>
                </a:lnTo>
                <a:lnTo>
                  <a:pt x="198450" y="94297"/>
                </a:lnTo>
                <a:lnTo>
                  <a:pt x="231143" y="116987"/>
                </a:lnTo>
                <a:lnTo>
                  <a:pt x="258267" y="145567"/>
                </a:lnTo>
                <a:lnTo>
                  <a:pt x="284499" y="193462"/>
                </a:lnTo>
                <a:lnTo>
                  <a:pt x="293739" y="238518"/>
                </a:lnTo>
                <a:lnTo>
                  <a:pt x="292950" y="261238"/>
                </a:lnTo>
                <a:lnTo>
                  <a:pt x="278472" y="307860"/>
                </a:lnTo>
                <a:lnTo>
                  <a:pt x="253479" y="341922"/>
                </a:lnTo>
                <a:lnTo>
                  <a:pt x="217004" y="371081"/>
                </a:lnTo>
                <a:lnTo>
                  <a:pt x="181457" y="387362"/>
                </a:lnTo>
                <a:lnTo>
                  <a:pt x="143052" y="394538"/>
                </a:lnTo>
                <a:lnTo>
                  <a:pt x="135204" y="394754"/>
                </a:lnTo>
                <a:lnTo>
                  <a:pt x="119532" y="394068"/>
                </a:lnTo>
                <a:lnTo>
                  <a:pt x="81432" y="384340"/>
                </a:lnTo>
                <a:lnTo>
                  <a:pt x="40601" y="359206"/>
                </a:lnTo>
                <a:lnTo>
                  <a:pt x="13830" y="328599"/>
                </a:lnTo>
                <a:lnTo>
                  <a:pt x="8648" y="319354"/>
                </a:lnTo>
                <a:lnTo>
                  <a:pt x="6197" y="318338"/>
                </a:lnTo>
                <a:lnTo>
                  <a:pt x="1371" y="319951"/>
                </a:lnTo>
                <a:lnTo>
                  <a:pt x="0" y="322706"/>
                </a:lnTo>
                <a:lnTo>
                  <a:pt x="2336" y="329488"/>
                </a:lnTo>
                <a:lnTo>
                  <a:pt x="24303" y="366099"/>
                </a:lnTo>
                <a:lnTo>
                  <a:pt x="60026" y="397688"/>
                </a:lnTo>
                <a:lnTo>
                  <a:pt x="97718" y="415120"/>
                </a:lnTo>
                <a:lnTo>
                  <a:pt x="138941" y="422032"/>
                </a:lnTo>
                <a:lnTo>
                  <a:pt x="145937" y="422135"/>
                </a:lnTo>
                <a:lnTo>
                  <a:pt x="152933" y="421957"/>
                </a:lnTo>
                <a:lnTo>
                  <a:pt x="194268" y="415120"/>
                </a:lnTo>
                <a:lnTo>
                  <a:pt x="232994" y="399160"/>
                </a:lnTo>
                <a:lnTo>
                  <a:pt x="267459" y="375234"/>
                </a:lnTo>
                <a:lnTo>
                  <a:pt x="297586" y="342480"/>
                </a:lnTo>
                <a:lnTo>
                  <a:pt x="317211" y="307054"/>
                </a:lnTo>
                <a:lnTo>
                  <a:pt x="327431" y="268871"/>
                </a:lnTo>
                <a:lnTo>
                  <a:pt x="328904" y="243801"/>
                </a:lnTo>
                <a:lnTo>
                  <a:pt x="328069" y="229531"/>
                </a:lnTo>
                <a:lnTo>
                  <a:pt x="316506" y="181444"/>
                </a:lnTo>
                <a:lnTo>
                  <a:pt x="297325" y="144114"/>
                </a:lnTo>
                <a:lnTo>
                  <a:pt x="271170" y="111645"/>
                </a:lnTo>
                <a:lnTo>
                  <a:pt x="239099" y="85137"/>
                </a:lnTo>
                <a:lnTo>
                  <a:pt x="202933" y="65684"/>
                </a:lnTo>
                <a:lnTo>
                  <a:pt x="164745" y="52498"/>
                </a:lnTo>
                <a:lnTo>
                  <a:pt x="118109" y="42913"/>
                </a:lnTo>
                <a:lnTo>
                  <a:pt x="110083" y="41008"/>
                </a:lnTo>
                <a:lnTo>
                  <a:pt x="71729" y="26720"/>
                </a:lnTo>
                <a:lnTo>
                  <a:pt x="39992" y="2031"/>
                </a:lnTo>
                <a:lnTo>
                  <a:pt x="38747" y="482"/>
                </a:lnTo>
                <a:lnTo>
                  <a:pt x="36537" y="0"/>
                </a:lnTo>
                <a:close/>
              </a:path>
            </a:pathLst>
          </a:custGeom>
          <a:solidFill>
            <a:srgbClr val="21287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094822" y="7052177"/>
            <a:ext cx="144016" cy="161583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7962708" y="6843054"/>
            <a:ext cx="586105" cy="586105"/>
          </a:xfrm>
          <a:custGeom>
            <a:avLst/>
            <a:gdLst/>
            <a:ahLst/>
            <a:cxnLst/>
            <a:rect l="l" t="t" r="r" b="b"/>
            <a:pathLst>
              <a:path w="586104" h="586104">
                <a:moveTo>
                  <a:pt x="292798" y="0"/>
                </a:moveTo>
                <a:lnTo>
                  <a:pt x="245304" y="3832"/>
                </a:lnTo>
                <a:lnTo>
                  <a:pt x="200251" y="14926"/>
                </a:lnTo>
                <a:lnTo>
                  <a:pt x="158240" y="32681"/>
                </a:lnTo>
                <a:lnTo>
                  <a:pt x="119875" y="56492"/>
                </a:lnTo>
                <a:lnTo>
                  <a:pt x="85758" y="85758"/>
                </a:lnTo>
                <a:lnTo>
                  <a:pt x="56492" y="119875"/>
                </a:lnTo>
                <a:lnTo>
                  <a:pt x="32681" y="158240"/>
                </a:lnTo>
                <a:lnTo>
                  <a:pt x="14926" y="200251"/>
                </a:lnTo>
                <a:lnTo>
                  <a:pt x="3832" y="245304"/>
                </a:lnTo>
                <a:lnTo>
                  <a:pt x="0" y="292798"/>
                </a:lnTo>
                <a:lnTo>
                  <a:pt x="3832" y="340295"/>
                </a:lnTo>
                <a:lnTo>
                  <a:pt x="14926" y="385352"/>
                </a:lnTo>
                <a:lnTo>
                  <a:pt x="32681" y="427365"/>
                </a:lnTo>
                <a:lnTo>
                  <a:pt x="56492" y="465731"/>
                </a:lnTo>
                <a:lnTo>
                  <a:pt x="85758" y="499849"/>
                </a:lnTo>
                <a:lnTo>
                  <a:pt x="119875" y="529116"/>
                </a:lnTo>
                <a:lnTo>
                  <a:pt x="158240" y="552927"/>
                </a:lnTo>
                <a:lnTo>
                  <a:pt x="200251" y="570682"/>
                </a:lnTo>
                <a:lnTo>
                  <a:pt x="245304" y="581777"/>
                </a:lnTo>
                <a:lnTo>
                  <a:pt x="292798" y="585609"/>
                </a:lnTo>
                <a:lnTo>
                  <a:pt x="340292" y="581777"/>
                </a:lnTo>
                <a:lnTo>
                  <a:pt x="385347" y="570682"/>
                </a:lnTo>
                <a:lnTo>
                  <a:pt x="427359" y="552927"/>
                </a:lnTo>
                <a:lnTo>
                  <a:pt x="465726" y="529116"/>
                </a:lnTo>
                <a:lnTo>
                  <a:pt x="499845" y="499849"/>
                </a:lnTo>
                <a:lnTo>
                  <a:pt x="529112" y="465731"/>
                </a:lnTo>
                <a:lnTo>
                  <a:pt x="552925" y="427365"/>
                </a:lnTo>
                <a:lnTo>
                  <a:pt x="570681" y="385352"/>
                </a:lnTo>
                <a:lnTo>
                  <a:pt x="581777" y="340295"/>
                </a:lnTo>
                <a:lnTo>
                  <a:pt x="585609" y="292798"/>
                </a:lnTo>
                <a:lnTo>
                  <a:pt x="581777" y="245304"/>
                </a:lnTo>
                <a:lnTo>
                  <a:pt x="570681" y="200251"/>
                </a:lnTo>
                <a:lnTo>
                  <a:pt x="552925" y="158240"/>
                </a:lnTo>
                <a:lnTo>
                  <a:pt x="529112" y="119875"/>
                </a:lnTo>
                <a:lnTo>
                  <a:pt x="499845" y="85758"/>
                </a:lnTo>
                <a:lnTo>
                  <a:pt x="465726" y="56492"/>
                </a:lnTo>
                <a:lnTo>
                  <a:pt x="427359" y="32681"/>
                </a:lnTo>
                <a:lnTo>
                  <a:pt x="385347" y="14926"/>
                </a:lnTo>
                <a:lnTo>
                  <a:pt x="340292" y="3832"/>
                </a:lnTo>
                <a:lnTo>
                  <a:pt x="2927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04908" y="6843054"/>
            <a:ext cx="585609" cy="585609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3883500" y="7139242"/>
            <a:ext cx="4000500" cy="0"/>
          </a:xfrm>
          <a:custGeom>
            <a:avLst/>
            <a:gdLst/>
            <a:ahLst/>
            <a:cxnLst/>
            <a:rect l="l" t="t" r="r" b="b"/>
            <a:pathLst>
              <a:path w="4000500">
                <a:moveTo>
                  <a:pt x="0" y="0"/>
                </a:moveTo>
                <a:lnTo>
                  <a:pt x="40005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9247124" y="6843064"/>
            <a:ext cx="1228090" cy="591185"/>
          </a:xfrm>
          <a:custGeom>
            <a:avLst/>
            <a:gdLst/>
            <a:ahLst/>
            <a:cxnLst/>
            <a:rect l="l" t="t" r="r" b="b"/>
            <a:pathLst>
              <a:path w="1228090" h="591184">
                <a:moveTo>
                  <a:pt x="585609" y="292798"/>
                </a:moveTo>
                <a:lnTo>
                  <a:pt x="581774" y="245300"/>
                </a:lnTo>
                <a:lnTo>
                  <a:pt x="570687" y="200253"/>
                </a:lnTo>
                <a:lnTo>
                  <a:pt x="552919" y="158242"/>
                </a:lnTo>
                <a:lnTo>
                  <a:pt x="529107" y="119875"/>
                </a:lnTo>
                <a:lnTo>
                  <a:pt x="499846" y="85750"/>
                </a:lnTo>
                <a:lnTo>
                  <a:pt x="465721" y="56489"/>
                </a:lnTo>
                <a:lnTo>
                  <a:pt x="427355" y="32677"/>
                </a:lnTo>
                <a:lnTo>
                  <a:pt x="385343" y="14922"/>
                </a:lnTo>
                <a:lnTo>
                  <a:pt x="340296" y="3822"/>
                </a:lnTo>
                <a:lnTo>
                  <a:pt x="292798" y="0"/>
                </a:lnTo>
                <a:lnTo>
                  <a:pt x="245300" y="3822"/>
                </a:lnTo>
                <a:lnTo>
                  <a:pt x="200253" y="14922"/>
                </a:lnTo>
                <a:lnTo>
                  <a:pt x="158242" y="32677"/>
                </a:lnTo>
                <a:lnTo>
                  <a:pt x="119875" y="56489"/>
                </a:lnTo>
                <a:lnTo>
                  <a:pt x="85763" y="85750"/>
                </a:lnTo>
                <a:lnTo>
                  <a:pt x="56489" y="119875"/>
                </a:lnTo>
                <a:lnTo>
                  <a:pt x="32677" y="158242"/>
                </a:lnTo>
                <a:lnTo>
                  <a:pt x="14922" y="200253"/>
                </a:lnTo>
                <a:lnTo>
                  <a:pt x="3835" y="245300"/>
                </a:lnTo>
                <a:lnTo>
                  <a:pt x="0" y="292798"/>
                </a:lnTo>
                <a:lnTo>
                  <a:pt x="3835" y="340296"/>
                </a:lnTo>
                <a:lnTo>
                  <a:pt x="14922" y="385343"/>
                </a:lnTo>
                <a:lnTo>
                  <a:pt x="32677" y="427355"/>
                </a:lnTo>
                <a:lnTo>
                  <a:pt x="56489" y="465734"/>
                </a:lnTo>
                <a:lnTo>
                  <a:pt x="85763" y="499846"/>
                </a:lnTo>
                <a:lnTo>
                  <a:pt x="119875" y="529107"/>
                </a:lnTo>
                <a:lnTo>
                  <a:pt x="158242" y="552919"/>
                </a:lnTo>
                <a:lnTo>
                  <a:pt x="200253" y="570674"/>
                </a:lnTo>
                <a:lnTo>
                  <a:pt x="245300" y="581774"/>
                </a:lnTo>
                <a:lnTo>
                  <a:pt x="292798" y="585609"/>
                </a:lnTo>
                <a:lnTo>
                  <a:pt x="340296" y="581774"/>
                </a:lnTo>
                <a:lnTo>
                  <a:pt x="385343" y="570674"/>
                </a:lnTo>
                <a:lnTo>
                  <a:pt x="427355" y="552919"/>
                </a:lnTo>
                <a:lnTo>
                  <a:pt x="465721" y="529107"/>
                </a:lnTo>
                <a:lnTo>
                  <a:pt x="499846" y="499846"/>
                </a:lnTo>
                <a:lnTo>
                  <a:pt x="529107" y="465721"/>
                </a:lnTo>
                <a:lnTo>
                  <a:pt x="552919" y="427355"/>
                </a:lnTo>
                <a:lnTo>
                  <a:pt x="570687" y="385343"/>
                </a:lnTo>
                <a:lnTo>
                  <a:pt x="581774" y="340296"/>
                </a:lnTo>
                <a:lnTo>
                  <a:pt x="585609" y="292798"/>
                </a:lnTo>
                <a:close/>
              </a:path>
              <a:path w="1228090" h="591184">
                <a:moveTo>
                  <a:pt x="1227823" y="297764"/>
                </a:moveTo>
                <a:lnTo>
                  <a:pt x="1223987" y="250278"/>
                </a:lnTo>
                <a:lnTo>
                  <a:pt x="1212888" y="205219"/>
                </a:lnTo>
                <a:lnTo>
                  <a:pt x="1195133" y="163207"/>
                </a:lnTo>
                <a:lnTo>
                  <a:pt x="1171321" y="124841"/>
                </a:lnTo>
                <a:lnTo>
                  <a:pt x="1142060" y="90728"/>
                </a:lnTo>
                <a:lnTo>
                  <a:pt x="1107935" y="61468"/>
                </a:lnTo>
                <a:lnTo>
                  <a:pt x="1069568" y="37655"/>
                </a:lnTo>
                <a:lnTo>
                  <a:pt x="1027557" y="19900"/>
                </a:lnTo>
                <a:lnTo>
                  <a:pt x="982497" y="8801"/>
                </a:lnTo>
                <a:lnTo>
                  <a:pt x="935012" y="4965"/>
                </a:lnTo>
                <a:lnTo>
                  <a:pt x="887514" y="8801"/>
                </a:lnTo>
                <a:lnTo>
                  <a:pt x="842467" y="19900"/>
                </a:lnTo>
                <a:lnTo>
                  <a:pt x="800455" y="37655"/>
                </a:lnTo>
                <a:lnTo>
                  <a:pt x="762088" y="61468"/>
                </a:lnTo>
                <a:lnTo>
                  <a:pt x="727964" y="90728"/>
                </a:lnTo>
                <a:lnTo>
                  <a:pt x="698703" y="124841"/>
                </a:lnTo>
                <a:lnTo>
                  <a:pt x="674890" y="163207"/>
                </a:lnTo>
                <a:lnTo>
                  <a:pt x="657136" y="205219"/>
                </a:lnTo>
                <a:lnTo>
                  <a:pt x="646049" y="250278"/>
                </a:lnTo>
                <a:lnTo>
                  <a:pt x="642213" y="297764"/>
                </a:lnTo>
                <a:lnTo>
                  <a:pt x="646049" y="345262"/>
                </a:lnTo>
                <a:lnTo>
                  <a:pt x="657136" y="390321"/>
                </a:lnTo>
                <a:lnTo>
                  <a:pt x="674890" y="432333"/>
                </a:lnTo>
                <a:lnTo>
                  <a:pt x="698703" y="470700"/>
                </a:lnTo>
                <a:lnTo>
                  <a:pt x="727964" y="504825"/>
                </a:lnTo>
                <a:lnTo>
                  <a:pt x="762088" y="534085"/>
                </a:lnTo>
                <a:lnTo>
                  <a:pt x="800455" y="557898"/>
                </a:lnTo>
                <a:lnTo>
                  <a:pt x="842467" y="575652"/>
                </a:lnTo>
                <a:lnTo>
                  <a:pt x="887514" y="586752"/>
                </a:lnTo>
                <a:lnTo>
                  <a:pt x="935012" y="590575"/>
                </a:lnTo>
                <a:lnTo>
                  <a:pt x="982497" y="586752"/>
                </a:lnTo>
                <a:lnTo>
                  <a:pt x="1027557" y="575652"/>
                </a:lnTo>
                <a:lnTo>
                  <a:pt x="1069568" y="557898"/>
                </a:lnTo>
                <a:lnTo>
                  <a:pt x="1107935" y="534085"/>
                </a:lnTo>
                <a:lnTo>
                  <a:pt x="1142060" y="504825"/>
                </a:lnTo>
                <a:lnTo>
                  <a:pt x="1171321" y="470700"/>
                </a:lnTo>
                <a:lnTo>
                  <a:pt x="1195133" y="432333"/>
                </a:lnTo>
                <a:lnTo>
                  <a:pt x="1212888" y="390321"/>
                </a:lnTo>
                <a:lnTo>
                  <a:pt x="1223987" y="345262"/>
                </a:lnTo>
                <a:lnTo>
                  <a:pt x="1227823" y="29776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" name="bg object 2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04" cy="407454"/>
          </a:xfrm>
          <a:prstGeom prst="rect">
            <a:avLst/>
          </a:prstGeom>
        </p:spPr>
      </p:pic>
      <p:sp>
        <p:nvSpPr>
          <p:cNvPr id="28" name="bg object 28"/>
          <p:cNvSpPr/>
          <p:nvPr/>
        </p:nvSpPr>
        <p:spPr>
          <a:xfrm>
            <a:off x="10079399" y="6971225"/>
            <a:ext cx="223520" cy="297180"/>
          </a:xfrm>
          <a:custGeom>
            <a:avLst/>
            <a:gdLst/>
            <a:ahLst/>
            <a:cxnLst/>
            <a:rect l="l" t="t" r="r" b="b"/>
            <a:pathLst>
              <a:path w="223520" h="297179">
                <a:moveTo>
                  <a:pt x="5473" y="0"/>
                </a:moveTo>
                <a:lnTo>
                  <a:pt x="3492" y="253"/>
                </a:lnTo>
                <a:lnTo>
                  <a:pt x="1206" y="3060"/>
                </a:lnTo>
                <a:lnTo>
                  <a:pt x="1422" y="5181"/>
                </a:lnTo>
                <a:lnTo>
                  <a:pt x="38582" y="28854"/>
                </a:lnTo>
                <a:lnTo>
                  <a:pt x="104787" y="53682"/>
                </a:lnTo>
                <a:lnTo>
                  <a:pt x="109982" y="55981"/>
                </a:lnTo>
                <a:lnTo>
                  <a:pt x="143825" y="75871"/>
                </a:lnTo>
                <a:lnTo>
                  <a:pt x="176936" y="111848"/>
                </a:lnTo>
                <a:lnTo>
                  <a:pt x="193243" y="150825"/>
                </a:lnTo>
                <a:lnTo>
                  <a:pt x="195580" y="169354"/>
                </a:lnTo>
                <a:lnTo>
                  <a:pt x="195465" y="180162"/>
                </a:lnTo>
                <a:lnTo>
                  <a:pt x="184378" y="218058"/>
                </a:lnTo>
                <a:lnTo>
                  <a:pt x="155638" y="254190"/>
                </a:lnTo>
                <a:lnTo>
                  <a:pt x="121818" y="273697"/>
                </a:lnTo>
                <a:lnTo>
                  <a:pt x="76060" y="281393"/>
                </a:lnTo>
                <a:lnTo>
                  <a:pt x="70548" y="281127"/>
                </a:lnTo>
                <a:lnTo>
                  <a:pt x="33299" y="270789"/>
                </a:lnTo>
                <a:lnTo>
                  <a:pt x="4953" y="249745"/>
                </a:lnTo>
                <a:lnTo>
                  <a:pt x="3073" y="249580"/>
                </a:lnTo>
                <a:lnTo>
                  <a:pt x="279" y="251701"/>
                </a:lnTo>
                <a:lnTo>
                  <a:pt x="0" y="253771"/>
                </a:lnTo>
                <a:lnTo>
                  <a:pt x="4775" y="260070"/>
                </a:lnTo>
                <a:lnTo>
                  <a:pt x="38989" y="286003"/>
                </a:lnTo>
                <a:lnTo>
                  <a:pt x="88150" y="297078"/>
                </a:lnTo>
                <a:lnTo>
                  <a:pt x="106146" y="296214"/>
                </a:lnTo>
                <a:lnTo>
                  <a:pt x="145567" y="285254"/>
                </a:lnTo>
                <a:lnTo>
                  <a:pt x="178068" y="265064"/>
                </a:lnTo>
                <a:lnTo>
                  <a:pt x="205727" y="233629"/>
                </a:lnTo>
                <a:lnTo>
                  <a:pt x="220891" y="197192"/>
                </a:lnTo>
                <a:lnTo>
                  <a:pt x="223126" y="175513"/>
                </a:lnTo>
                <a:lnTo>
                  <a:pt x="222999" y="168008"/>
                </a:lnTo>
                <a:lnTo>
                  <a:pt x="213410" y="127444"/>
                </a:lnTo>
                <a:lnTo>
                  <a:pt x="192481" y="93268"/>
                </a:lnTo>
                <a:lnTo>
                  <a:pt x="162144" y="65736"/>
                </a:lnTo>
                <a:lnTo>
                  <a:pt x="127139" y="46151"/>
                </a:lnTo>
                <a:lnTo>
                  <a:pt x="58801" y="25234"/>
                </a:lnTo>
                <a:lnTo>
                  <a:pt x="42329" y="19824"/>
                </a:lnTo>
                <a:lnTo>
                  <a:pt x="29171" y="14185"/>
                </a:lnTo>
                <a:lnTo>
                  <a:pt x="17792" y="8191"/>
                </a:lnTo>
                <a:lnTo>
                  <a:pt x="7061" y="1104"/>
                </a:lnTo>
                <a:lnTo>
                  <a:pt x="5473" y="0"/>
                </a:lnTo>
                <a:close/>
              </a:path>
            </a:pathLst>
          </a:custGeom>
          <a:solidFill>
            <a:srgbClr val="C133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10032246" y="6905575"/>
            <a:ext cx="328930" cy="422275"/>
          </a:xfrm>
          <a:custGeom>
            <a:avLst/>
            <a:gdLst/>
            <a:ahLst/>
            <a:cxnLst/>
            <a:rect l="l" t="t" r="r" b="b"/>
            <a:pathLst>
              <a:path w="328929" h="422275">
                <a:moveTo>
                  <a:pt x="36537" y="0"/>
                </a:moveTo>
                <a:lnTo>
                  <a:pt x="32702" y="2095"/>
                </a:lnTo>
                <a:lnTo>
                  <a:pt x="31953" y="4635"/>
                </a:lnTo>
                <a:lnTo>
                  <a:pt x="36612" y="12497"/>
                </a:lnTo>
                <a:lnTo>
                  <a:pt x="64211" y="39306"/>
                </a:lnTo>
                <a:lnTo>
                  <a:pt x="108427" y="61021"/>
                </a:lnTo>
                <a:lnTo>
                  <a:pt x="137756" y="69722"/>
                </a:lnTo>
                <a:lnTo>
                  <a:pt x="161366" y="77368"/>
                </a:lnTo>
                <a:lnTo>
                  <a:pt x="198450" y="94297"/>
                </a:lnTo>
                <a:lnTo>
                  <a:pt x="231143" y="116987"/>
                </a:lnTo>
                <a:lnTo>
                  <a:pt x="258267" y="145567"/>
                </a:lnTo>
                <a:lnTo>
                  <a:pt x="284499" y="193462"/>
                </a:lnTo>
                <a:lnTo>
                  <a:pt x="293739" y="238518"/>
                </a:lnTo>
                <a:lnTo>
                  <a:pt x="292950" y="261238"/>
                </a:lnTo>
                <a:lnTo>
                  <a:pt x="278472" y="307860"/>
                </a:lnTo>
                <a:lnTo>
                  <a:pt x="253479" y="341922"/>
                </a:lnTo>
                <a:lnTo>
                  <a:pt x="217004" y="371081"/>
                </a:lnTo>
                <a:lnTo>
                  <a:pt x="181457" y="387362"/>
                </a:lnTo>
                <a:lnTo>
                  <a:pt x="143052" y="394538"/>
                </a:lnTo>
                <a:lnTo>
                  <a:pt x="135204" y="394754"/>
                </a:lnTo>
                <a:lnTo>
                  <a:pt x="119532" y="394068"/>
                </a:lnTo>
                <a:lnTo>
                  <a:pt x="81432" y="384340"/>
                </a:lnTo>
                <a:lnTo>
                  <a:pt x="40601" y="359206"/>
                </a:lnTo>
                <a:lnTo>
                  <a:pt x="13830" y="328599"/>
                </a:lnTo>
                <a:lnTo>
                  <a:pt x="8648" y="319354"/>
                </a:lnTo>
                <a:lnTo>
                  <a:pt x="6197" y="318338"/>
                </a:lnTo>
                <a:lnTo>
                  <a:pt x="1371" y="319951"/>
                </a:lnTo>
                <a:lnTo>
                  <a:pt x="0" y="322706"/>
                </a:lnTo>
                <a:lnTo>
                  <a:pt x="2336" y="329488"/>
                </a:lnTo>
                <a:lnTo>
                  <a:pt x="24303" y="366099"/>
                </a:lnTo>
                <a:lnTo>
                  <a:pt x="60026" y="397688"/>
                </a:lnTo>
                <a:lnTo>
                  <a:pt x="97718" y="415120"/>
                </a:lnTo>
                <a:lnTo>
                  <a:pt x="138941" y="422032"/>
                </a:lnTo>
                <a:lnTo>
                  <a:pt x="145937" y="422135"/>
                </a:lnTo>
                <a:lnTo>
                  <a:pt x="152933" y="421957"/>
                </a:lnTo>
                <a:lnTo>
                  <a:pt x="194268" y="415120"/>
                </a:lnTo>
                <a:lnTo>
                  <a:pt x="232994" y="399160"/>
                </a:lnTo>
                <a:lnTo>
                  <a:pt x="267459" y="375234"/>
                </a:lnTo>
                <a:lnTo>
                  <a:pt x="297586" y="342480"/>
                </a:lnTo>
                <a:lnTo>
                  <a:pt x="317211" y="307054"/>
                </a:lnTo>
                <a:lnTo>
                  <a:pt x="327431" y="268871"/>
                </a:lnTo>
                <a:lnTo>
                  <a:pt x="328904" y="243801"/>
                </a:lnTo>
                <a:lnTo>
                  <a:pt x="328069" y="229531"/>
                </a:lnTo>
                <a:lnTo>
                  <a:pt x="316506" y="181444"/>
                </a:lnTo>
                <a:lnTo>
                  <a:pt x="297325" y="144114"/>
                </a:lnTo>
                <a:lnTo>
                  <a:pt x="271170" y="111645"/>
                </a:lnTo>
                <a:lnTo>
                  <a:pt x="239099" y="85137"/>
                </a:lnTo>
                <a:lnTo>
                  <a:pt x="202933" y="65684"/>
                </a:lnTo>
                <a:lnTo>
                  <a:pt x="164745" y="52498"/>
                </a:lnTo>
                <a:lnTo>
                  <a:pt x="118109" y="42913"/>
                </a:lnTo>
                <a:lnTo>
                  <a:pt x="110083" y="41008"/>
                </a:lnTo>
                <a:lnTo>
                  <a:pt x="71729" y="26720"/>
                </a:lnTo>
                <a:lnTo>
                  <a:pt x="39992" y="2031"/>
                </a:lnTo>
                <a:lnTo>
                  <a:pt x="38747" y="482"/>
                </a:lnTo>
                <a:lnTo>
                  <a:pt x="36537" y="0"/>
                </a:lnTo>
                <a:close/>
              </a:path>
            </a:pathLst>
          </a:custGeom>
          <a:solidFill>
            <a:srgbClr val="21287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bg object 3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094822" y="7052177"/>
            <a:ext cx="144016" cy="161583"/>
          </a:xfrm>
          <a:prstGeom prst="rect">
            <a:avLst/>
          </a:prstGeom>
        </p:spPr>
      </p:pic>
      <p:sp>
        <p:nvSpPr>
          <p:cNvPr id="31" name="bg object 31"/>
          <p:cNvSpPr/>
          <p:nvPr/>
        </p:nvSpPr>
        <p:spPr>
          <a:xfrm>
            <a:off x="7962708" y="6843054"/>
            <a:ext cx="586105" cy="586105"/>
          </a:xfrm>
          <a:custGeom>
            <a:avLst/>
            <a:gdLst/>
            <a:ahLst/>
            <a:cxnLst/>
            <a:rect l="l" t="t" r="r" b="b"/>
            <a:pathLst>
              <a:path w="586104" h="586104">
                <a:moveTo>
                  <a:pt x="292798" y="0"/>
                </a:moveTo>
                <a:lnTo>
                  <a:pt x="245304" y="3832"/>
                </a:lnTo>
                <a:lnTo>
                  <a:pt x="200251" y="14926"/>
                </a:lnTo>
                <a:lnTo>
                  <a:pt x="158240" y="32681"/>
                </a:lnTo>
                <a:lnTo>
                  <a:pt x="119875" y="56492"/>
                </a:lnTo>
                <a:lnTo>
                  <a:pt x="85758" y="85758"/>
                </a:lnTo>
                <a:lnTo>
                  <a:pt x="56492" y="119875"/>
                </a:lnTo>
                <a:lnTo>
                  <a:pt x="32681" y="158240"/>
                </a:lnTo>
                <a:lnTo>
                  <a:pt x="14926" y="200251"/>
                </a:lnTo>
                <a:lnTo>
                  <a:pt x="3832" y="245304"/>
                </a:lnTo>
                <a:lnTo>
                  <a:pt x="0" y="292798"/>
                </a:lnTo>
                <a:lnTo>
                  <a:pt x="3832" y="340295"/>
                </a:lnTo>
                <a:lnTo>
                  <a:pt x="14926" y="385352"/>
                </a:lnTo>
                <a:lnTo>
                  <a:pt x="32681" y="427365"/>
                </a:lnTo>
                <a:lnTo>
                  <a:pt x="56492" y="465731"/>
                </a:lnTo>
                <a:lnTo>
                  <a:pt x="85758" y="499849"/>
                </a:lnTo>
                <a:lnTo>
                  <a:pt x="119875" y="529116"/>
                </a:lnTo>
                <a:lnTo>
                  <a:pt x="158240" y="552927"/>
                </a:lnTo>
                <a:lnTo>
                  <a:pt x="200251" y="570682"/>
                </a:lnTo>
                <a:lnTo>
                  <a:pt x="245304" y="581777"/>
                </a:lnTo>
                <a:lnTo>
                  <a:pt x="292798" y="585609"/>
                </a:lnTo>
                <a:lnTo>
                  <a:pt x="340292" y="581777"/>
                </a:lnTo>
                <a:lnTo>
                  <a:pt x="385347" y="570682"/>
                </a:lnTo>
                <a:lnTo>
                  <a:pt x="427359" y="552927"/>
                </a:lnTo>
                <a:lnTo>
                  <a:pt x="465726" y="529116"/>
                </a:lnTo>
                <a:lnTo>
                  <a:pt x="499845" y="499849"/>
                </a:lnTo>
                <a:lnTo>
                  <a:pt x="529112" y="465731"/>
                </a:lnTo>
                <a:lnTo>
                  <a:pt x="552925" y="427365"/>
                </a:lnTo>
                <a:lnTo>
                  <a:pt x="570681" y="385352"/>
                </a:lnTo>
                <a:lnTo>
                  <a:pt x="581777" y="340295"/>
                </a:lnTo>
                <a:lnTo>
                  <a:pt x="585609" y="292798"/>
                </a:lnTo>
                <a:lnTo>
                  <a:pt x="581777" y="245304"/>
                </a:lnTo>
                <a:lnTo>
                  <a:pt x="570681" y="200251"/>
                </a:lnTo>
                <a:lnTo>
                  <a:pt x="552925" y="158240"/>
                </a:lnTo>
                <a:lnTo>
                  <a:pt x="529112" y="119875"/>
                </a:lnTo>
                <a:lnTo>
                  <a:pt x="499845" y="85758"/>
                </a:lnTo>
                <a:lnTo>
                  <a:pt x="465726" y="56492"/>
                </a:lnTo>
                <a:lnTo>
                  <a:pt x="427359" y="32681"/>
                </a:lnTo>
                <a:lnTo>
                  <a:pt x="385347" y="14926"/>
                </a:lnTo>
                <a:lnTo>
                  <a:pt x="340292" y="3832"/>
                </a:lnTo>
                <a:lnTo>
                  <a:pt x="2927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2" name="bg object 3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0">
                <a:solidFill>
                  <a:srgbClr val="26397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0">
                <a:solidFill>
                  <a:srgbClr val="26397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7300" y="523744"/>
            <a:ext cx="8013065" cy="558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1" i="0">
                <a:solidFill>
                  <a:srgbClr val="26397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92246" y="2548781"/>
            <a:ext cx="4670425" cy="195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57949" y="7005410"/>
            <a:ext cx="2927350" cy="240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jpg"/><Relationship Id="rId9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5.png"/><Relationship Id="rId7" Type="http://schemas.openxmlformats.org/officeDocument/2006/relationships/image" Target="../media/image2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7.png"/><Relationship Id="rId4" Type="http://schemas.openxmlformats.org/officeDocument/2006/relationships/image" Target="../media/image36.png"/><Relationship Id="rId9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8.png"/><Relationship Id="rId7" Type="http://schemas.openxmlformats.org/officeDocument/2006/relationships/image" Target="../media/image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13" Type="http://schemas.openxmlformats.org/officeDocument/2006/relationships/image" Target="../media/image48.png"/><Relationship Id="rId18" Type="http://schemas.openxmlformats.org/officeDocument/2006/relationships/image" Target="../media/image53.jpg"/><Relationship Id="rId26" Type="http://schemas.openxmlformats.org/officeDocument/2006/relationships/image" Target="../media/image61.png"/><Relationship Id="rId3" Type="http://schemas.openxmlformats.org/officeDocument/2006/relationships/hyperlink" Target="mailto:rmakuluni@mlw.mw" TargetMode="External"/><Relationship Id="rId21" Type="http://schemas.openxmlformats.org/officeDocument/2006/relationships/image" Target="../media/image56.jp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5" Type="http://schemas.openxmlformats.org/officeDocument/2006/relationships/image" Target="../media/image60.png"/><Relationship Id="rId2" Type="http://schemas.openxmlformats.org/officeDocument/2006/relationships/image" Target="../media/image39.jpg"/><Relationship Id="rId16" Type="http://schemas.openxmlformats.org/officeDocument/2006/relationships/image" Target="../media/image51.jp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11" Type="http://schemas.openxmlformats.org/officeDocument/2006/relationships/image" Target="../media/image46.png"/><Relationship Id="rId24" Type="http://schemas.openxmlformats.org/officeDocument/2006/relationships/image" Target="../media/image59.png"/><Relationship Id="rId5" Type="http://schemas.openxmlformats.org/officeDocument/2006/relationships/image" Target="../media/image40.jpg"/><Relationship Id="rId15" Type="http://schemas.openxmlformats.org/officeDocument/2006/relationships/image" Target="../media/image50.png"/><Relationship Id="rId23" Type="http://schemas.openxmlformats.org/officeDocument/2006/relationships/image" Target="../media/image58.png"/><Relationship Id="rId10" Type="http://schemas.openxmlformats.org/officeDocument/2006/relationships/image" Target="../media/image45.jpg"/><Relationship Id="rId19" Type="http://schemas.openxmlformats.org/officeDocument/2006/relationships/image" Target="../media/image54.jpg"/><Relationship Id="rId4" Type="http://schemas.openxmlformats.org/officeDocument/2006/relationships/hyperlink" Target="mailto:POkwaro@idi.co.ug" TargetMode="External"/><Relationship Id="rId9" Type="http://schemas.openxmlformats.org/officeDocument/2006/relationships/image" Target="../media/image44.jpg"/><Relationship Id="rId14" Type="http://schemas.openxmlformats.org/officeDocument/2006/relationships/image" Target="../media/image49.png"/><Relationship Id="rId22" Type="http://schemas.openxmlformats.org/officeDocument/2006/relationships/image" Target="../media/image57.png"/><Relationship Id="rId27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2.png"/><Relationship Id="rId7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93284" y="4322343"/>
            <a:ext cx="3291840" cy="1300356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2400" b="1" spc="114" dirty="0">
                <a:solidFill>
                  <a:srgbClr val="231F20"/>
                </a:solidFill>
                <a:latin typeface="Calibri"/>
                <a:cs typeface="Calibri"/>
              </a:rPr>
              <a:t>Module</a:t>
            </a:r>
            <a:r>
              <a:rPr sz="2400" b="1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05" dirty="0">
                <a:solidFill>
                  <a:srgbClr val="231F20"/>
                </a:solidFill>
                <a:latin typeface="Calibri"/>
                <a:cs typeface="Calibri"/>
              </a:rPr>
              <a:t>2c:</a:t>
            </a:r>
            <a:endParaRPr sz="2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400" b="1" spc="110" dirty="0">
                <a:solidFill>
                  <a:srgbClr val="231F20"/>
                </a:solidFill>
                <a:latin typeface="Calibri"/>
                <a:cs typeface="Calibri"/>
              </a:rPr>
              <a:t>How</a:t>
            </a:r>
            <a:r>
              <a:rPr sz="24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25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4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60" dirty="0">
                <a:solidFill>
                  <a:srgbClr val="231F20"/>
                </a:solidFill>
                <a:latin typeface="Calibri"/>
                <a:cs typeface="Calibri"/>
              </a:rPr>
              <a:t>recognise</a:t>
            </a:r>
            <a:r>
              <a:rPr sz="24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20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endParaRPr sz="2400" dirty="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40004" y="4597533"/>
            <a:ext cx="756285" cy="756285"/>
            <a:chOff x="540004" y="4597533"/>
            <a:chExt cx="756285" cy="75628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6983" y="4614532"/>
              <a:ext cx="722033" cy="71597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56990" y="4614519"/>
              <a:ext cx="722630" cy="722630"/>
            </a:xfrm>
            <a:custGeom>
              <a:avLst/>
              <a:gdLst/>
              <a:ahLst/>
              <a:cxnLst/>
              <a:rect l="l" t="t" r="r" b="b"/>
              <a:pathLst>
                <a:path w="722630" h="722629">
                  <a:moveTo>
                    <a:pt x="361010" y="722033"/>
                  </a:moveTo>
                  <a:lnTo>
                    <a:pt x="409996" y="718737"/>
                  </a:lnTo>
                  <a:lnTo>
                    <a:pt x="456979" y="709137"/>
                  </a:lnTo>
                  <a:lnTo>
                    <a:pt x="501530" y="693662"/>
                  </a:lnTo>
                  <a:lnTo>
                    <a:pt x="543217" y="672743"/>
                  </a:lnTo>
                  <a:lnTo>
                    <a:pt x="581611" y="646811"/>
                  </a:lnTo>
                  <a:lnTo>
                    <a:pt x="616281" y="616294"/>
                  </a:lnTo>
                  <a:lnTo>
                    <a:pt x="646798" y="581624"/>
                  </a:lnTo>
                  <a:lnTo>
                    <a:pt x="672731" y="543230"/>
                  </a:lnTo>
                  <a:lnTo>
                    <a:pt x="693649" y="501543"/>
                  </a:lnTo>
                  <a:lnTo>
                    <a:pt x="709124" y="456992"/>
                  </a:lnTo>
                  <a:lnTo>
                    <a:pt x="718724" y="410009"/>
                  </a:lnTo>
                  <a:lnTo>
                    <a:pt x="722020" y="361022"/>
                  </a:lnTo>
                  <a:lnTo>
                    <a:pt x="718724" y="312033"/>
                  </a:lnTo>
                  <a:lnTo>
                    <a:pt x="709124" y="265047"/>
                  </a:lnTo>
                  <a:lnTo>
                    <a:pt x="693649" y="220495"/>
                  </a:lnTo>
                  <a:lnTo>
                    <a:pt x="672731" y="178806"/>
                  </a:lnTo>
                  <a:lnTo>
                    <a:pt x="646798" y="140411"/>
                  </a:lnTo>
                  <a:lnTo>
                    <a:pt x="616281" y="105740"/>
                  </a:lnTo>
                  <a:lnTo>
                    <a:pt x="581611" y="75222"/>
                  </a:lnTo>
                  <a:lnTo>
                    <a:pt x="543217" y="49289"/>
                  </a:lnTo>
                  <a:lnTo>
                    <a:pt x="501530" y="28370"/>
                  </a:lnTo>
                  <a:lnTo>
                    <a:pt x="456979" y="12895"/>
                  </a:lnTo>
                  <a:lnTo>
                    <a:pt x="409996" y="3295"/>
                  </a:lnTo>
                  <a:lnTo>
                    <a:pt x="361010" y="0"/>
                  </a:lnTo>
                  <a:lnTo>
                    <a:pt x="312023" y="3295"/>
                  </a:lnTo>
                  <a:lnTo>
                    <a:pt x="265040" y="12895"/>
                  </a:lnTo>
                  <a:lnTo>
                    <a:pt x="220490" y="28370"/>
                  </a:lnTo>
                  <a:lnTo>
                    <a:pt x="178802" y="49289"/>
                  </a:lnTo>
                  <a:lnTo>
                    <a:pt x="140408" y="75222"/>
                  </a:lnTo>
                  <a:lnTo>
                    <a:pt x="105738" y="105740"/>
                  </a:lnTo>
                  <a:lnTo>
                    <a:pt x="75221" y="140411"/>
                  </a:lnTo>
                  <a:lnTo>
                    <a:pt x="49289" y="178806"/>
                  </a:lnTo>
                  <a:lnTo>
                    <a:pt x="28370" y="220495"/>
                  </a:lnTo>
                  <a:lnTo>
                    <a:pt x="12895" y="265047"/>
                  </a:lnTo>
                  <a:lnTo>
                    <a:pt x="3295" y="312033"/>
                  </a:lnTo>
                  <a:lnTo>
                    <a:pt x="0" y="361022"/>
                  </a:lnTo>
                  <a:lnTo>
                    <a:pt x="3295" y="410009"/>
                  </a:lnTo>
                  <a:lnTo>
                    <a:pt x="12895" y="456992"/>
                  </a:lnTo>
                  <a:lnTo>
                    <a:pt x="28370" y="501543"/>
                  </a:lnTo>
                  <a:lnTo>
                    <a:pt x="49289" y="543230"/>
                  </a:lnTo>
                  <a:lnTo>
                    <a:pt x="75221" y="581624"/>
                  </a:lnTo>
                  <a:lnTo>
                    <a:pt x="105738" y="616294"/>
                  </a:lnTo>
                  <a:lnTo>
                    <a:pt x="140408" y="646811"/>
                  </a:lnTo>
                  <a:lnTo>
                    <a:pt x="178802" y="672743"/>
                  </a:lnTo>
                  <a:lnTo>
                    <a:pt x="220490" y="693662"/>
                  </a:lnTo>
                  <a:lnTo>
                    <a:pt x="265040" y="709137"/>
                  </a:lnTo>
                  <a:lnTo>
                    <a:pt x="312023" y="718737"/>
                  </a:lnTo>
                  <a:lnTo>
                    <a:pt x="361010" y="722033"/>
                  </a:lnTo>
                  <a:close/>
                </a:path>
              </a:pathLst>
            </a:custGeom>
            <a:ln w="33972">
              <a:solidFill>
                <a:srgbClr val="4E9C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29139" y="1639401"/>
            <a:ext cx="3570604" cy="2082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550"/>
              </a:lnSpc>
              <a:spcBef>
                <a:spcPts val="100"/>
              </a:spcBef>
            </a:pPr>
            <a:r>
              <a:rPr sz="5000" spc="405" dirty="0">
                <a:solidFill>
                  <a:srgbClr val="C13339"/>
                </a:solidFill>
              </a:rPr>
              <a:t>The</a:t>
            </a:r>
            <a:endParaRPr sz="5000"/>
          </a:p>
          <a:p>
            <a:pPr marL="12700" marR="5080">
              <a:lnSpc>
                <a:spcPts val="5100"/>
              </a:lnSpc>
              <a:spcBef>
                <a:spcPts val="470"/>
              </a:spcBef>
            </a:pPr>
            <a:r>
              <a:rPr sz="5000" spc="360" dirty="0">
                <a:solidFill>
                  <a:srgbClr val="202C74"/>
                </a:solidFill>
              </a:rPr>
              <a:t>APT-</a:t>
            </a:r>
            <a:r>
              <a:rPr sz="5000" spc="585" dirty="0">
                <a:solidFill>
                  <a:srgbClr val="202C74"/>
                </a:solidFill>
              </a:rPr>
              <a:t>Sepsis </a:t>
            </a:r>
            <a:r>
              <a:rPr sz="5000" spc="370" dirty="0">
                <a:solidFill>
                  <a:srgbClr val="1D87BB"/>
                </a:solidFill>
              </a:rPr>
              <a:t>Programme</a:t>
            </a:r>
            <a:endParaRPr sz="5000"/>
          </a:p>
        </p:txBody>
      </p:sp>
      <p:sp>
        <p:nvSpPr>
          <p:cNvPr id="7" name="object 7"/>
          <p:cNvSpPr/>
          <p:nvPr/>
        </p:nvSpPr>
        <p:spPr>
          <a:xfrm>
            <a:off x="541865" y="3990138"/>
            <a:ext cx="555625" cy="0"/>
          </a:xfrm>
          <a:custGeom>
            <a:avLst/>
            <a:gdLst/>
            <a:ahLst/>
            <a:cxnLst/>
            <a:rect l="l" t="t" r="r" b="b"/>
            <a:pathLst>
              <a:path w="555625">
                <a:moveTo>
                  <a:pt x="0" y="0"/>
                </a:moveTo>
                <a:lnTo>
                  <a:pt x="555002" y="0"/>
                </a:lnTo>
              </a:path>
            </a:pathLst>
          </a:custGeom>
          <a:ln w="38100">
            <a:solidFill>
              <a:srgbClr val="C133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35903" y="12"/>
            <a:ext cx="4456099" cy="755999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8392" y="6459080"/>
            <a:ext cx="706332" cy="70187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61490" y="6461507"/>
            <a:ext cx="670149" cy="71817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528131" y="6452932"/>
            <a:ext cx="717359" cy="735609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588119" y="655687"/>
            <a:ext cx="2053589" cy="678815"/>
            <a:chOff x="588119" y="655687"/>
            <a:chExt cx="2053589" cy="678815"/>
          </a:xfrm>
        </p:grpSpPr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82467" y="978018"/>
              <a:ext cx="103454" cy="19230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118688" y="978020"/>
              <a:ext cx="129120" cy="19229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71636" y="977298"/>
              <a:ext cx="116700" cy="19301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420376" y="978018"/>
              <a:ext cx="33655" cy="192405"/>
            </a:xfrm>
            <a:custGeom>
              <a:avLst/>
              <a:gdLst/>
              <a:ahLst/>
              <a:cxnLst/>
              <a:rect l="l" t="t" r="r" b="b"/>
              <a:pathLst>
                <a:path w="33655" h="192405">
                  <a:moveTo>
                    <a:pt x="21272" y="0"/>
                  </a:moveTo>
                  <a:lnTo>
                    <a:pt x="16840" y="0"/>
                  </a:lnTo>
                  <a:lnTo>
                    <a:pt x="12052" y="0"/>
                  </a:lnTo>
                  <a:lnTo>
                    <a:pt x="8153" y="1638"/>
                  </a:lnTo>
                  <a:lnTo>
                    <a:pt x="1638" y="8204"/>
                  </a:lnTo>
                  <a:lnTo>
                    <a:pt x="0" y="12230"/>
                  </a:lnTo>
                  <a:lnTo>
                    <a:pt x="0" y="180174"/>
                  </a:lnTo>
                  <a:lnTo>
                    <a:pt x="1650" y="184162"/>
                  </a:lnTo>
                  <a:lnTo>
                    <a:pt x="8127" y="190614"/>
                  </a:lnTo>
                  <a:lnTo>
                    <a:pt x="12026" y="192303"/>
                  </a:lnTo>
                  <a:lnTo>
                    <a:pt x="21297" y="192303"/>
                  </a:lnTo>
                  <a:lnTo>
                    <a:pt x="25196" y="190614"/>
                  </a:lnTo>
                  <a:lnTo>
                    <a:pt x="31673" y="184162"/>
                  </a:lnTo>
                  <a:lnTo>
                    <a:pt x="33324" y="180162"/>
                  </a:lnTo>
                  <a:lnTo>
                    <a:pt x="33324" y="12230"/>
                  </a:lnTo>
                  <a:lnTo>
                    <a:pt x="31686" y="8216"/>
                  </a:lnTo>
                  <a:lnTo>
                    <a:pt x="25171" y="1638"/>
                  </a:lnTo>
                  <a:lnTo>
                    <a:pt x="21272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485735" y="977298"/>
              <a:ext cx="116700" cy="19301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70360" y="917314"/>
              <a:ext cx="166471" cy="25125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372222" y="916355"/>
              <a:ext cx="582295" cy="252729"/>
            </a:xfrm>
            <a:custGeom>
              <a:avLst/>
              <a:gdLst/>
              <a:ahLst/>
              <a:cxnLst/>
              <a:rect l="l" t="t" r="r" b="b"/>
              <a:pathLst>
                <a:path w="582294" h="252730">
                  <a:moveTo>
                    <a:pt x="170815" y="86385"/>
                  </a:moveTo>
                  <a:lnTo>
                    <a:pt x="169240" y="69329"/>
                  </a:lnTo>
                  <a:lnTo>
                    <a:pt x="164541" y="53568"/>
                  </a:lnTo>
                  <a:lnTo>
                    <a:pt x="157302" y="40220"/>
                  </a:lnTo>
                  <a:lnTo>
                    <a:pt x="156692" y="39090"/>
                  </a:lnTo>
                  <a:lnTo>
                    <a:pt x="145719" y="25908"/>
                  </a:lnTo>
                  <a:lnTo>
                    <a:pt x="132600" y="14998"/>
                  </a:lnTo>
                  <a:lnTo>
                    <a:pt x="131406" y="14363"/>
                  </a:lnTo>
                  <a:lnTo>
                    <a:pt x="131406" y="86385"/>
                  </a:lnTo>
                  <a:lnTo>
                    <a:pt x="130568" y="95592"/>
                  </a:lnTo>
                  <a:lnTo>
                    <a:pt x="103136" y="129006"/>
                  </a:lnTo>
                  <a:lnTo>
                    <a:pt x="85407" y="132384"/>
                  </a:lnTo>
                  <a:lnTo>
                    <a:pt x="39408" y="132384"/>
                  </a:lnTo>
                  <a:lnTo>
                    <a:pt x="39408" y="86385"/>
                  </a:lnTo>
                  <a:lnTo>
                    <a:pt x="40233" y="77165"/>
                  </a:lnTo>
                  <a:lnTo>
                    <a:pt x="67665" y="43599"/>
                  </a:lnTo>
                  <a:lnTo>
                    <a:pt x="85407" y="40220"/>
                  </a:lnTo>
                  <a:lnTo>
                    <a:pt x="94627" y="41059"/>
                  </a:lnTo>
                  <a:lnTo>
                    <a:pt x="128066" y="68643"/>
                  </a:lnTo>
                  <a:lnTo>
                    <a:pt x="131406" y="86385"/>
                  </a:lnTo>
                  <a:lnTo>
                    <a:pt x="131406" y="14363"/>
                  </a:lnTo>
                  <a:lnTo>
                    <a:pt x="118173" y="7200"/>
                  </a:lnTo>
                  <a:lnTo>
                    <a:pt x="102438" y="2527"/>
                  </a:lnTo>
                  <a:lnTo>
                    <a:pt x="85407" y="965"/>
                  </a:lnTo>
                  <a:lnTo>
                    <a:pt x="68427" y="2527"/>
                  </a:lnTo>
                  <a:lnTo>
                    <a:pt x="25095" y="25908"/>
                  </a:lnTo>
                  <a:lnTo>
                    <a:pt x="1562" y="69329"/>
                  </a:lnTo>
                  <a:lnTo>
                    <a:pt x="0" y="86385"/>
                  </a:lnTo>
                  <a:lnTo>
                    <a:pt x="0" y="238226"/>
                  </a:lnTo>
                  <a:lnTo>
                    <a:pt x="1930" y="242785"/>
                  </a:lnTo>
                  <a:lnTo>
                    <a:pt x="5791" y="246430"/>
                  </a:lnTo>
                  <a:lnTo>
                    <a:pt x="9652" y="250291"/>
                  </a:lnTo>
                  <a:lnTo>
                    <a:pt x="14198" y="252222"/>
                  </a:lnTo>
                  <a:lnTo>
                    <a:pt x="25196" y="252222"/>
                  </a:lnTo>
                  <a:lnTo>
                    <a:pt x="29756" y="250291"/>
                  </a:lnTo>
                  <a:lnTo>
                    <a:pt x="33616" y="246430"/>
                  </a:lnTo>
                  <a:lnTo>
                    <a:pt x="37477" y="242785"/>
                  </a:lnTo>
                  <a:lnTo>
                    <a:pt x="39408" y="238226"/>
                  </a:lnTo>
                  <a:lnTo>
                    <a:pt x="39408" y="171792"/>
                  </a:lnTo>
                  <a:lnTo>
                    <a:pt x="85407" y="171792"/>
                  </a:lnTo>
                  <a:lnTo>
                    <a:pt x="132600" y="157670"/>
                  </a:lnTo>
                  <a:lnTo>
                    <a:pt x="164541" y="119075"/>
                  </a:lnTo>
                  <a:lnTo>
                    <a:pt x="169240" y="103365"/>
                  </a:lnTo>
                  <a:lnTo>
                    <a:pt x="170815" y="86385"/>
                  </a:lnTo>
                  <a:close/>
                </a:path>
                <a:path w="582294" h="252730">
                  <a:moveTo>
                    <a:pt x="345173" y="15062"/>
                  </a:moveTo>
                  <a:lnTo>
                    <a:pt x="343242" y="10452"/>
                  </a:lnTo>
                  <a:lnTo>
                    <a:pt x="335635" y="2844"/>
                  </a:lnTo>
                  <a:lnTo>
                    <a:pt x="331063" y="965"/>
                  </a:lnTo>
                  <a:lnTo>
                    <a:pt x="202717" y="965"/>
                  </a:lnTo>
                  <a:lnTo>
                    <a:pt x="198158" y="2844"/>
                  </a:lnTo>
                  <a:lnTo>
                    <a:pt x="190436" y="10452"/>
                  </a:lnTo>
                  <a:lnTo>
                    <a:pt x="188506" y="15062"/>
                  </a:lnTo>
                  <a:lnTo>
                    <a:pt x="188506" y="26111"/>
                  </a:lnTo>
                  <a:lnTo>
                    <a:pt x="190436" y="30721"/>
                  </a:lnTo>
                  <a:lnTo>
                    <a:pt x="198158" y="38341"/>
                  </a:lnTo>
                  <a:lnTo>
                    <a:pt x="202717" y="40208"/>
                  </a:lnTo>
                  <a:lnTo>
                    <a:pt x="247218" y="40208"/>
                  </a:lnTo>
                  <a:lnTo>
                    <a:pt x="247218" y="238112"/>
                  </a:lnTo>
                  <a:lnTo>
                    <a:pt x="249097" y="242671"/>
                  </a:lnTo>
                  <a:lnTo>
                    <a:pt x="256705" y="250278"/>
                  </a:lnTo>
                  <a:lnTo>
                    <a:pt x="261315" y="252209"/>
                  </a:lnTo>
                  <a:lnTo>
                    <a:pt x="272364" y="252209"/>
                  </a:lnTo>
                  <a:lnTo>
                    <a:pt x="276974" y="250278"/>
                  </a:lnTo>
                  <a:lnTo>
                    <a:pt x="284594" y="242671"/>
                  </a:lnTo>
                  <a:lnTo>
                    <a:pt x="286473" y="238112"/>
                  </a:lnTo>
                  <a:lnTo>
                    <a:pt x="286473" y="40208"/>
                  </a:lnTo>
                  <a:lnTo>
                    <a:pt x="331063" y="40208"/>
                  </a:lnTo>
                  <a:lnTo>
                    <a:pt x="335635" y="38341"/>
                  </a:lnTo>
                  <a:lnTo>
                    <a:pt x="339382" y="34582"/>
                  </a:lnTo>
                  <a:lnTo>
                    <a:pt x="343242" y="30721"/>
                  </a:lnTo>
                  <a:lnTo>
                    <a:pt x="345173" y="26111"/>
                  </a:lnTo>
                  <a:lnTo>
                    <a:pt x="345173" y="15062"/>
                  </a:lnTo>
                  <a:close/>
                </a:path>
                <a:path w="582294" h="252730">
                  <a:moveTo>
                    <a:pt x="412254" y="121069"/>
                  </a:moveTo>
                  <a:lnTo>
                    <a:pt x="410324" y="116459"/>
                  </a:lnTo>
                  <a:lnTo>
                    <a:pt x="402602" y="108737"/>
                  </a:lnTo>
                  <a:lnTo>
                    <a:pt x="397979" y="106807"/>
                  </a:lnTo>
                  <a:lnTo>
                    <a:pt x="392633" y="106807"/>
                  </a:lnTo>
                  <a:lnTo>
                    <a:pt x="337058" y="106807"/>
                  </a:lnTo>
                  <a:lnTo>
                    <a:pt x="332486" y="108737"/>
                  </a:lnTo>
                  <a:lnTo>
                    <a:pt x="324993" y="116459"/>
                  </a:lnTo>
                  <a:lnTo>
                    <a:pt x="323062" y="121069"/>
                  </a:lnTo>
                  <a:lnTo>
                    <a:pt x="323062" y="132219"/>
                  </a:lnTo>
                  <a:lnTo>
                    <a:pt x="324993" y="136779"/>
                  </a:lnTo>
                  <a:lnTo>
                    <a:pt x="328853" y="140423"/>
                  </a:lnTo>
                  <a:lnTo>
                    <a:pt x="332486" y="144284"/>
                  </a:lnTo>
                  <a:lnTo>
                    <a:pt x="337058" y="146215"/>
                  </a:lnTo>
                  <a:lnTo>
                    <a:pt x="397979" y="146215"/>
                  </a:lnTo>
                  <a:lnTo>
                    <a:pt x="402602" y="144284"/>
                  </a:lnTo>
                  <a:lnTo>
                    <a:pt x="410324" y="136779"/>
                  </a:lnTo>
                  <a:lnTo>
                    <a:pt x="412254" y="132219"/>
                  </a:lnTo>
                  <a:lnTo>
                    <a:pt x="412254" y="121069"/>
                  </a:lnTo>
                  <a:close/>
                </a:path>
                <a:path w="582294" h="252730">
                  <a:moveTo>
                    <a:pt x="581977" y="179184"/>
                  </a:moveTo>
                  <a:lnTo>
                    <a:pt x="571296" y="140258"/>
                  </a:lnTo>
                  <a:lnTo>
                    <a:pt x="535609" y="115303"/>
                  </a:lnTo>
                  <a:lnTo>
                    <a:pt x="508292" y="106667"/>
                  </a:lnTo>
                  <a:lnTo>
                    <a:pt x="497014" y="103060"/>
                  </a:lnTo>
                  <a:lnTo>
                    <a:pt x="469061" y="73025"/>
                  </a:lnTo>
                  <a:lnTo>
                    <a:pt x="469061" y="63804"/>
                  </a:lnTo>
                  <a:lnTo>
                    <a:pt x="472287" y="55981"/>
                  </a:lnTo>
                  <a:lnTo>
                    <a:pt x="485152" y="43116"/>
                  </a:lnTo>
                  <a:lnTo>
                    <a:pt x="492963" y="39890"/>
                  </a:lnTo>
                  <a:lnTo>
                    <a:pt x="552437" y="39890"/>
                  </a:lnTo>
                  <a:lnTo>
                    <a:pt x="557047" y="37960"/>
                  </a:lnTo>
                  <a:lnTo>
                    <a:pt x="564654" y="30238"/>
                  </a:lnTo>
                  <a:lnTo>
                    <a:pt x="566534" y="25679"/>
                  </a:lnTo>
                  <a:lnTo>
                    <a:pt x="566534" y="14097"/>
                  </a:lnTo>
                  <a:lnTo>
                    <a:pt x="564654" y="9550"/>
                  </a:lnTo>
                  <a:lnTo>
                    <a:pt x="557047" y="1930"/>
                  </a:lnTo>
                  <a:lnTo>
                    <a:pt x="552437" y="0"/>
                  </a:lnTo>
                  <a:lnTo>
                    <a:pt x="503809" y="0"/>
                  </a:lnTo>
                  <a:lnTo>
                    <a:pt x="463423" y="12039"/>
                  </a:lnTo>
                  <a:lnTo>
                    <a:pt x="436130" y="45008"/>
                  </a:lnTo>
                  <a:lnTo>
                    <a:pt x="430784" y="73025"/>
                  </a:lnTo>
                  <a:lnTo>
                    <a:pt x="431965" y="86969"/>
                  </a:lnTo>
                  <a:lnTo>
                    <a:pt x="456971" y="125069"/>
                  </a:lnTo>
                  <a:lnTo>
                    <a:pt x="504190" y="144564"/>
                  </a:lnTo>
                  <a:lnTo>
                    <a:pt x="515467" y="148463"/>
                  </a:lnTo>
                  <a:lnTo>
                    <a:pt x="543699" y="179184"/>
                  </a:lnTo>
                  <a:lnTo>
                    <a:pt x="543699" y="188404"/>
                  </a:lnTo>
                  <a:lnTo>
                    <a:pt x="540486" y="196240"/>
                  </a:lnTo>
                  <a:lnTo>
                    <a:pt x="527507" y="209105"/>
                  </a:lnTo>
                  <a:lnTo>
                    <a:pt x="519684" y="212318"/>
                  </a:lnTo>
                  <a:lnTo>
                    <a:pt x="442417" y="212318"/>
                  </a:lnTo>
                  <a:lnTo>
                    <a:pt x="437857" y="214249"/>
                  </a:lnTo>
                  <a:lnTo>
                    <a:pt x="430136" y="221970"/>
                  </a:lnTo>
                  <a:lnTo>
                    <a:pt x="428205" y="226529"/>
                  </a:lnTo>
                  <a:lnTo>
                    <a:pt x="428205" y="238010"/>
                  </a:lnTo>
                  <a:lnTo>
                    <a:pt x="430136" y="242557"/>
                  </a:lnTo>
                  <a:lnTo>
                    <a:pt x="437857" y="250278"/>
                  </a:lnTo>
                  <a:lnTo>
                    <a:pt x="442417" y="252209"/>
                  </a:lnTo>
                  <a:lnTo>
                    <a:pt x="508952" y="252209"/>
                  </a:lnTo>
                  <a:lnTo>
                    <a:pt x="549186" y="240182"/>
                  </a:lnTo>
                  <a:lnTo>
                    <a:pt x="576580" y="207213"/>
                  </a:lnTo>
                  <a:lnTo>
                    <a:pt x="580631" y="193751"/>
                  </a:lnTo>
                  <a:lnTo>
                    <a:pt x="581977" y="17918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63915" y="761240"/>
              <a:ext cx="358775" cy="478155"/>
            </a:xfrm>
            <a:custGeom>
              <a:avLst/>
              <a:gdLst/>
              <a:ahLst/>
              <a:cxnLst/>
              <a:rect l="l" t="t" r="r" b="b"/>
              <a:pathLst>
                <a:path w="358775" h="478155">
                  <a:moveTo>
                    <a:pt x="8801" y="0"/>
                  </a:moveTo>
                  <a:lnTo>
                    <a:pt x="5626" y="406"/>
                  </a:lnTo>
                  <a:lnTo>
                    <a:pt x="1955" y="4927"/>
                  </a:lnTo>
                  <a:lnTo>
                    <a:pt x="2298" y="8318"/>
                  </a:lnTo>
                  <a:lnTo>
                    <a:pt x="40487" y="35204"/>
                  </a:lnTo>
                  <a:lnTo>
                    <a:pt x="93279" y="59064"/>
                  </a:lnTo>
                  <a:lnTo>
                    <a:pt x="159943" y="83045"/>
                  </a:lnTo>
                  <a:lnTo>
                    <a:pt x="172624" y="88242"/>
                  </a:lnTo>
                  <a:lnTo>
                    <a:pt x="208927" y="106908"/>
                  </a:lnTo>
                  <a:lnTo>
                    <a:pt x="251550" y="139318"/>
                  </a:lnTo>
                  <a:lnTo>
                    <a:pt x="284505" y="179844"/>
                  </a:lnTo>
                  <a:lnTo>
                    <a:pt x="304032" y="220280"/>
                  </a:lnTo>
                  <a:lnTo>
                    <a:pt x="312039" y="250723"/>
                  </a:lnTo>
                  <a:lnTo>
                    <a:pt x="312902" y="254812"/>
                  </a:lnTo>
                  <a:lnTo>
                    <a:pt x="313207" y="258952"/>
                  </a:lnTo>
                  <a:lnTo>
                    <a:pt x="313791" y="263042"/>
                  </a:lnTo>
                  <a:lnTo>
                    <a:pt x="314464" y="272287"/>
                  </a:lnTo>
                  <a:lnTo>
                    <a:pt x="310007" y="315747"/>
                  </a:lnTo>
                  <a:lnTo>
                    <a:pt x="288036" y="365277"/>
                  </a:lnTo>
                  <a:lnTo>
                    <a:pt x="261289" y="398518"/>
                  </a:lnTo>
                  <a:lnTo>
                    <a:pt x="231000" y="422579"/>
                  </a:lnTo>
                  <a:lnTo>
                    <a:pt x="195872" y="440067"/>
                  </a:lnTo>
                  <a:lnTo>
                    <a:pt x="151028" y="451027"/>
                  </a:lnTo>
                  <a:lnTo>
                    <a:pt x="133388" y="452348"/>
                  </a:lnTo>
                  <a:lnTo>
                    <a:pt x="117887" y="452077"/>
                  </a:lnTo>
                  <a:lnTo>
                    <a:pt x="78528" y="445231"/>
                  </a:lnTo>
                  <a:lnTo>
                    <a:pt x="41705" y="428932"/>
                  </a:lnTo>
                  <a:lnTo>
                    <a:pt x="7975" y="401548"/>
                  </a:lnTo>
                  <a:lnTo>
                    <a:pt x="4965" y="401281"/>
                  </a:lnTo>
                  <a:lnTo>
                    <a:pt x="457" y="404685"/>
                  </a:lnTo>
                  <a:lnTo>
                    <a:pt x="0" y="408012"/>
                  </a:lnTo>
                  <a:lnTo>
                    <a:pt x="6353" y="416107"/>
                  </a:lnTo>
                  <a:lnTo>
                    <a:pt x="39084" y="445992"/>
                  </a:lnTo>
                  <a:lnTo>
                    <a:pt x="78961" y="466341"/>
                  </a:lnTo>
                  <a:lnTo>
                    <a:pt x="120396" y="476326"/>
                  </a:lnTo>
                  <a:lnTo>
                    <a:pt x="150558" y="477621"/>
                  </a:lnTo>
                  <a:lnTo>
                    <a:pt x="160629" y="477075"/>
                  </a:lnTo>
                  <a:lnTo>
                    <a:pt x="215099" y="466128"/>
                  </a:lnTo>
                  <a:lnTo>
                    <a:pt x="254622" y="448309"/>
                  </a:lnTo>
                  <a:lnTo>
                    <a:pt x="286313" y="426180"/>
                  </a:lnTo>
                  <a:lnTo>
                    <a:pt x="318643" y="392645"/>
                  </a:lnTo>
                  <a:lnTo>
                    <a:pt x="342963" y="352285"/>
                  </a:lnTo>
                  <a:lnTo>
                    <a:pt x="355315" y="314315"/>
                  </a:lnTo>
                  <a:lnTo>
                    <a:pt x="358775" y="282193"/>
                  </a:lnTo>
                  <a:lnTo>
                    <a:pt x="358559" y="270141"/>
                  </a:lnTo>
                  <a:lnTo>
                    <a:pt x="351067" y="227114"/>
                  </a:lnTo>
                  <a:lnTo>
                    <a:pt x="332828" y="183921"/>
                  </a:lnTo>
                  <a:lnTo>
                    <a:pt x="306046" y="146154"/>
                  </a:lnTo>
                  <a:lnTo>
                    <a:pt x="272808" y="114706"/>
                  </a:lnTo>
                  <a:lnTo>
                    <a:pt x="235395" y="89705"/>
                  </a:lnTo>
                  <a:lnTo>
                    <a:pt x="188412" y="67943"/>
                  </a:lnTo>
                  <a:lnTo>
                    <a:pt x="112560" y="45681"/>
                  </a:lnTo>
                  <a:lnTo>
                    <a:pt x="92352" y="39829"/>
                  </a:lnTo>
                  <a:lnTo>
                    <a:pt x="46913" y="22809"/>
                  </a:lnTo>
                  <a:lnTo>
                    <a:pt x="11366" y="1777"/>
                  </a:lnTo>
                  <a:lnTo>
                    <a:pt x="8801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88119" y="655687"/>
              <a:ext cx="528955" cy="678815"/>
            </a:xfrm>
            <a:custGeom>
              <a:avLst/>
              <a:gdLst/>
              <a:ahLst/>
              <a:cxnLst/>
              <a:rect l="l" t="t" r="r" b="b"/>
              <a:pathLst>
                <a:path w="528955" h="678815">
                  <a:moveTo>
                    <a:pt x="58737" y="0"/>
                  </a:moveTo>
                  <a:lnTo>
                    <a:pt x="52565" y="3365"/>
                  </a:lnTo>
                  <a:lnTo>
                    <a:pt x="51371" y="7442"/>
                  </a:lnTo>
                  <a:lnTo>
                    <a:pt x="53149" y="10706"/>
                  </a:lnTo>
                  <a:lnTo>
                    <a:pt x="80429" y="45008"/>
                  </a:lnTo>
                  <a:lnTo>
                    <a:pt x="115519" y="70853"/>
                  </a:lnTo>
                  <a:lnTo>
                    <a:pt x="154174" y="90358"/>
                  </a:lnTo>
                  <a:lnTo>
                    <a:pt x="201587" y="106794"/>
                  </a:lnTo>
                  <a:lnTo>
                    <a:pt x="208800" y="108597"/>
                  </a:lnTo>
                  <a:lnTo>
                    <a:pt x="227888" y="114007"/>
                  </a:lnTo>
                  <a:lnTo>
                    <a:pt x="271678" y="129349"/>
                  </a:lnTo>
                  <a:lnTo>
                    <a:pt x="307467" y="145668"/>
                  </a:lnTo>
                  <a:lnTo>
                    <a:pt x="341109" y="165201"/>
                  </a:lnTo>
                  <a:lnTo>
                    <a:pt x="371641" y="188093"/>
                  </a:lnTo>
                  <a:lnTo>
                    <a:pt x="405197" y="221779"/>
                  </a:lnTo>
                  <a:lnTo>
                    <a:pt x="432968" y="260208"/>
                  </a:lnTo>
                  <a:lnTo>
                    <a:pt x="457415" y="311061"/>
                  </a:lnTo>
                  <a:lnTo>
                    <a:pt x="472269" y="383495"/>
                  </a:lnTo>
                  <a:lnTo>
                    <a:pt x="471004" y="420027"/>
                  </a:lnTo>
                  <a:lnTo>
                    <a:pt x="460948" y="464311"/>
                  </a:lnTo>
                  <a:lnTo>
                    <a:pt x="444817" y="500341"/>
                  </a:lnTo>
                  <a:lnTo>
                    <a:pt x="420012" y="535770"/>
                  </a:lnTo>
                  <a:lnTo>
                    <a:pt x="379850" y="575129"/>
                  </a:lnTo>
                  <a:lnTo>
                    <a:pt x="340728" y="601353"/>
                  </a:lnTo>
                  <a:lnTo>
                    <a:pt x="297645" y="620544"/>
                  </a:lnTo>
                  <a:lnTo>
                    <a:pt x="251863" y="631761"/>
                  </a:lnTo>
                  <a:lnTo>
                    <a:pt x="214231" y="634396"/>
                  </a:lnTo>
                  <a:lnTo>
                    <a:pt x="204787" y="634149"/>
                  </a:lnTo>
                  <a:lnTo>
                    <a:pt x="158009" y="626972"/>
                  </a:lnTo>
                  <a:lnTo>
                    <a:pt x="113462" y="610024"/>
                  </a:lnTo>
                  <a:lnTo>
                    <a:pt x="80525" y="589735"/>
                  </a:lnTo>
                  <a:lnTo>
                    <a:pt x="51009" y="564087"/>
                  </a:lnTo>
                  <a:lnTo>
                    <a:pt x="22237" y="528345"/>
                  </a:lnTo>
                  <a:lnTo>
                    <a:pt x="13893" y="513473"/>
                  </a:lnTo>
                  <a:lnTo>
                    <a:pt x="9956" y="511822"/>
                  </a:lnTo>
                  <a:lnTo>
                    <a:pt x="2197" y="514426"/>
                  </a:lnTo>
                  <a:lnTo>
                    <a:pt x="0" y="518858"/>
                  </a:lnTo>
                  <a:lnTo>
                    <a:pt x="2514" y="526364"/>
                  </a:lnTo>
                  <a:lnTo>
                    <a:pt x="20027" y="562152"/>
                  </a:lnTo>
                  <a:lnTo>
                    <a:pt x="46228" y="596887"/>
                  </a:lnTo>
                  <a:lnTo>
                    <a:pt x="78428" y="626689"/>
                  </a:lnTo>
                  <a:lnTo>
                    <a:pt x="115735" y="650557"/>
                  </a:lnTo>
                  <a:lnTo>
                    <a:pt x="157108" y="667450"/>
                  </a:lnTo>
                  <a:lnTo>
                    <a:pt x="200977" y="676770"/>
                  </a:lnTo>
                  <a:lnTo>
                    <a:pt x="234647" y="678731"/>
                  </a:lnTo>
                  <a:lnTo>
                    <a:pt x="245897" y="678446"/>
                  </a:lnTo>
                  <a:lnTo>
                    <a:pt x="290512" y="672833"/>
                  </a:lnTo>
                  <a:lnTo>
                    <a:pt x="333730" y="660476"/>
                  </a:lnTo>
                  <a:lnTo>
                    <a:pt x="374611" y="641781"/>
                  </a:lnTo>
                  <a:lnTo>
                    <a:pt x="412470" y="617461"/>
                  </a:lnTo>
                  <a:lnTo>
                    <a:pt x="446595" y="587959"/>
                  </a:lnTo>
                  <a:lnTo>
                    <a:pt x="476211" y="553707"/>
                  </a:lnTo>
                  <a:lnTo>
                    <a:pt x="497039" y="521639"/>
                  </a:lnTo>
                  <a:lnTo>
                    <a:pt x="514102" y="482859"/>
                  </a:lnTo>
                  <a:lnTo>
                    <a:pt x="524332" y="445642"/>
                  </a:lnTo>
                  <a:lnTo>
                    <a:pt x="528802" y="403517"/>
                  </a:lnTo>
                  <a:lnTo>
                    <a:pt x="528802" y="389115"/>
                  </a:lnTo>
                  <a:lnTo>
                    <a:pt x="524389" y="346360"/>
                  </a:lnTo>
                  <a:lnTo>
                    <a:pt x="508884" y="291733"/>
                  </a:lnTo>
                  <a:lnTo>
                    <a:pt x="489661" y="250939"/>
                  </a:lnTo>
                  <a:lnTo>
                    <a:pt x="465172" y="213367"/>
                  </a:lnTo>
                  <a:lnTo>
                    <a:pt x="435978" y="179501"/>
                  </a:lnTo>
                  <a:lnTo>
                    <a:pt x="402577" y="149898"/>
                  </a:lnTo>
                  <a:lnTo>
                    <a:pt x="365506" y="125183"/>
                  </a:lnTo>
                  <a:lnTo>
                    <a:pt x="326275" y="105613"/>
                  </a:lnTo>
                  <a:lnTo>
                    <a:pt x="285584" y="90449"/>
                  </a:lnTo>
                  <a:lnTo>
                    <a:pt x="244017" y="79298"/>
                  </a:lnTo>
                  <a:lnTo>
                    <a:pt x="209550" y="72758"/>
                  </a:lnTo>
                  <a:lnTo>
                    <a:pt x="193189" y="69517"/>
                  </a:lnTo>
                  <a:lnTo>
                    <a:pt x="151752" y="58191"/>
                  </a:lnTo>
                  <a:lnTo>
                    <a:pt x="115328" y="42964"/>
                  </a:lnTo>
                  <a:lnTo>
                    <a:pt x="82448" y="21945"/>
                  </a:lnTo>
                  <a:lnTo>
                    <a:pt x="62293" y="774"/>
                  </a:lnTo>
                  <a:lnTo>
                    <a:pt x="58737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88726" y="891397"/>
              <a:ext cx="231545" cy="259800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107056" y="1202223"/>
              <a:ext cx="1534795" cy="21590"/>
            </a:xfrm>
            <a:custGeom>
              <a:avLst/>
              <a:gdLst/>
              <a:ahLst/>
              <a:cxnLst/>
              <a:rect l="l" t="t" r="r" b="b"/>
              <a:pathLst>
                <a:path w="1534795" h="21590">
                  <a:moveTo>
                    <a:pt x="1534198" y="0"/>
                  </a:moveTo>
                  <a:lnTo>
                    <a:pt x="15989" y="0"/>
                  </a:lnTo>
                  <a:lnTo>
                    <a:pt x="8218" y="10987"/>
                  </a:lnTo>
                  <a:lnTo>
                    <a:pt x="0" y="21488"/>
                  </a:lnTo>
                  <a:lnTo>
                    <a:pt x="1534198" y="21488"/>
                  </a:lnTo>
                  <a:lnTo>
                    <a:pt x="1534198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88304" y="1223707"/>
              <a:ext cx="1553210" cy="21590"/>
            </a:xfrm>
            <a:custGeom>
              <a:avLst/>
              <a:gdLst/>
              <a:ahLst/>
              <a:cxnLst/>
              <a:rect l="l" t="t" r="r" b="b"/>
              <a:pathLst>
                <a:path w="1553210" h="21590">
                  <a:moveTo>
                    <a:pt x="1552956" y="0"/>
                  </a:moveTo>
                  <a:lnTo>
                    <a:pt x="18757" y="0"/>
                  </a:lnTo>
                  <a:lnTo>
                    <a:pt x="12661" y="7264"/>
                  </a:lnTo>
                  <a:lnTo>
                    <a:pt x="3327" y="18135"/>
                  </a:lnTo>
                  <a:lnTo>
                    <a:pt x="0" y="21488"/>
                  </a:lnTo>
                  <a:lnTo>
                    <a:pt x="1552956" y="21488"/>
                  </a:lnTo>
                  <a:lnTo>
                    <a:pt x="1552956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66095" y="1245199"/>
              <a:ext cx="1575435" cy="21590"/>
            </a:xfrm>
            <a:custGeom>
              <a:avLst/>
              <a:gdLst/>
              <a:ahLst/>
              <a:cxnLst/>
              <a:rect l="l" t="t" r="r" b="b"/>
              <a:pathLst>
                <a:path w="1575435" h="21590">
                  <a:moveTo>
                    <a:pt x="1575155" y="0"/>
                  </a:moveTo>
                  <a:lnTo>
                    <a:pt x="22212" y="0"/>
                  </a:lnTo>
                  <a:lnTo>
                    <a:pt x="8178" y="14173"/>
                  </a:lnTo>
                  <a:lnTo>
                    <a:pt x="5295" y="17005"/>
                  </a:lnTo>
                  <a:lnTo>
                    <a:pt x="0" y="21475"/>
                  </a:lnTo>
                  <a:lnTo>
                    <a:pt x="1575155" y="21475"/>
                  </a:lnTo>
                  <a:lnTo>
                    <a:pt x="1575155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39473" y="1266678"/>
              <a:ext cx="1602105" cy="21590"/>
            </a:xfrm>
            <a:custGeom>
              <a:avLst/>
              <a:gdLst/>
              <a:ahLst/>
              <a:cxnLst/>
              <a:rect l="l" t="t" r="r" b="b"/>
              <a:pathLst>
                <a:path w="1602105" h="21590">
                  <a:moveTo>
                    <a:pt x="1601774" y="0"/>
                  </a:moveTo>
                  <a:lnTo>
                    <a:pt x="26619" y="0"/>
                  </a:lnTo>
                  <a:lnTo>
                    <a:pt x="24193" y="2082"/>
                  </a:lnTo>
                  <a:lnTo>
                    <a:pt x="12258" y="12028"/>
                  </a:lnTo>
                  <a:lnTo>
                    <a:pt x="0" y="21488"/>
                  </a:lnTo>
                  <a:lnTo>
                    <a:pt x="1601774" y="21488"/>
                  </a:lnTo>
                  <a:lnTo>
                    <a:pt x="1601774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97258" y="858502"/>
              <a:ext cx="1544320" cy="21590"/>
            </a:xfrm>
            <a:custGeom>
              <a:avLst/>
              <a:gdLst/>
              <a:ahLst/>
              <a:cxnLst/>
              <a:rect l="l" t="t" r="r" b="b"/>
              <a:pathLst>
                <a:path w="1544320" h="21590">
                  <a:moveTo>
                    <a:pt x="1544002" y="0"/>
                  </a:moveTo>
                  <a:lnTo>
                    <a:pt x="0" y="0"/>
                  </a:lnTo>
                  <a:lnTo>
                    <a:pt x="12078" y="16016"/>
                  </a:lnTo>
                  <a:lnTo>
                    <a:pt x="15900" y="21488"/>
                  </a:lnTo>
                  <a:lnTo>
                    <a:pt x="1544002" y="21488"/>
                  </a:lnTo>
                  <a:lnTo>
                    <a:pt x="1544002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78759" y="837017"/>
              <a:ext cx="1562735" cy="21590"/>
            </a:xfrm>
            <a:custGeom>
              <a:avLst/>
              <a:gdLst/>
              <a:ahLst/>
              <a:cxnLst/>
              <a:rect l="l" t="t" r="r" b="b"/>
              <a:pathLst>
                <a:path w="1562735" h="21590">
                  <a:moveTo>
                    <a:pt x="1562493" y="0"/>
                  </a:moveTo>
                  <a:lnTo>
                    <a:pt x="0" y="0"/>
                  </a:lnTo>
                  <a:lnTo>
                    <a:pt x="9466" y="10582"/>
                  </a:lnTo>
                  <a:lnTo>
                    <a:pt x="18503" y="21488"/>
                  </a:lnTo>
                  <a:lnTo>
                    <a:pt x="1562493" y="21488"/>
                  </a:lnTo>
                  <a:lnTo>
                    <a:pt x="1562493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57112" y="815540"/>
              <a:ext cx="1584325" cy="21590"/>
            </a:xfrm>
            <a:custGeom>
              <a:avLst/>
              <a:gdLst/>
              <a:ahLst/>
              <a:cxnLst/>
              <a:rect l="l" t="t" r="r" b="b"/>
              <a:pathLst>
                <a:path w="1584325" h="21590">
                  <a:moveTo>
                    <a:pt x="1584147" y="0"/>
                  </a:moveTo>
                  <a:lnTo>
                    <a:pt x="0" y="0"/>
                  </a:lnTo>
                  <a:lnTo>
                    <a:pt x="11055" y="10548"/>
                  </a:lnTo>
                  <a:lnTo>
                    <a:pt x="21653" y="21488"/>
                  </a:lnTo>
                  <a:lnTo>
                    <a:pt x="1584147" y="21488"/>
                  </a:lnTo>
                  <a:lnTo>
                    <a:pt x="1584147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031704" y="794058"/>
              <a:ext cx="1609725" cy="21590"/>
            </a:xfrm>
            <a:custGeom>
              <a:avLst/>
              <a:gdLst/>
              <a:ahLst/>
              <a:cxnLst/>
              <a:rect l="l" t="t" r="r" b="b"/>
              <a:pathLst>
                <a:path w="1609725" h="21590">
                  <a:moveTo>
                    <a:pt x="1609547" y="0"/>
                  </a:moveTo>
                  <a:lnTo>
                    <a:pt x="1441615" y="0"/>
                  </a:lnTo>
                  <a:lnTo>
                    <a:pt x="0" y="0"/>
                  </a:lnTo>
                  <a:lnTo>
                    <a:pt x="12958" y="10496"/>
                  </a:lnTo>
                  <a:lnTo>
                    <a:pt x="25412" y="21488"/>
                  </a:lnTo>
                  <a:lnTo>
                    <a:pt x="1609547" y="21488"/>
                  </a:lnTo>
                  <a:lnTo>
                    <a:pt x="1609547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9473717" y="6905889"/>
            <a:ext cx="773430" cy="508000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76200">
              <a:lnSpc>
                <a:spcPct val="100000"/>
              </a:lnSpc>
              <a:spcBef>
                <a:spcPts val="8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1000" dirty="0">
                <a:solidFill>
                  <a:srgbClr val="231F20"/>
                </a:solidFill>
                <a:latin typeface="Myriad Pro"/>
                <a:cs typeface="Myriad Pro"/>
              </a:rPr>
              <a:t>15-SEP</a:t>
            </a: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-</a:t>
            </a:r>
            <a:r>
              <a:rPr sz="1000" spc="10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45" dirty="0">
                <a:solidFill>
                  <a:srgbClr val="1D87BB"/>
                </a:solidFill>
              </a:rPr>
              <a:t>The</a:t>
            </a:r>
            <a:r>
              <a:rPr sz="3000" spc="45" dirty="0">
                <a:solidFill>
                  <a:srgbClr val="1D87BB"/>
                </a:solidFill>
              </a:rPr>
              <a:t> </a:t>
            </a:r>
            <a:r>
              <a:rPr sz="3000" spc="190" dirty="0">
                <a:solidFill>
                  <a:srgbClr val="1D87BB"/>
                </a:solidFill>
              </a:rPr>
              <a:t>urinary</a:t>
            </a:r>
            <a:r>
              <a:rPr sz="3000" spc="45" dirty="0">
                <a:solidFill>
                  <a:srgbClr val="1D87BB"/>
                </a:solidFill>
              </a:rPr>
              <a:t> </a:t>
            </a:r>
            <a:r>
              <a:rPr sz="3000" spc="185" dirty="0">
                <a:solidFill>
                  <a:srgbClr val="1D87BB"/>
                </a:solidFill>
              </a:rPr>
              <a:t>tract: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27300" y="1654725"/>
            <a:ext cx="3905000" cy="2808461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2000" b="1" spc="160" dirty="0">
                <a:solidFill>
                  <a:srgbClr val="1D87BB"/>
                </a:solidFill>
                <a:latin typeface="Calibri"/>
                <a:cs typeface="Calibri"/>
              </a:rPr>
              <a:t>Common</a:t>
            </a:r>
            <a:r>
              <a:rPr sz="2000" b="1" spc="2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1D87BB"/>
                </a:solidFill>
                <a:latin typeface="Calibri"/>
                <a:cs typeface="Calibri"/>
              </a:rPr>
              <a:t>signs</a:t>
            </a:r>
            <a:r>
              <a:rPr sz="2000" b="1" spc="2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1D87BB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1D87BB"/>
                </a:solidFill>
                <a:latin typeface="Calibri"/>
                <a:cs typeface="Calibri"/>
              </a:rPr>
              <a:t>symptoms:</a:t>
            </a:r>
            <a:endParaRPr lang="en-GB" sz="2000" b="1" spc="110" dirty="0">
              <a:solidFill>
                <a:srgbClr val="1D87BB"/>
              </a:solidFill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Pain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burning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passing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urine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High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frequency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passing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urine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Suprapubic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tenderness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Haematuria </a:t>
            </a:r>
            <a:r>
              <a:rPr sz="2000" spc="305" dirty="0">
                <a:solidFill>
                  <a:srgbClr val="231F20"/>
                </a:solidFill>
                <a:latin typeface="Calibri"/>
                <a:cs typeface="Calibri"/>
              </a:rPr>
              <a:t>-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urine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Flank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pain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effected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side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117135" y="1088934"/>
            <a:ext cx="273685" cy="4058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are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4E9C57"/>
                </a:solidFill>
                <a:latin typeface="Calibri"/>
                <a:cs typeface="Calibri"/>
              </a:rPr>
              <a:t>sources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089529" y="512943"/>
            <a:ext cx="21526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 dirty="0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883500" y="6843054"/>
            <a:ext cx="6591934" cy="591185"/>
            <a:chOff x="3883500" y="6843054"/>
            <a:chExt cx="6591934" cy="591185"/>
          </a:xfrm>
        </p:grpSpPr>
        <p:sp>
          <p:nvSpPr>
            <p:cNvPr id="12" name="object 12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04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883500" y="7139242"/>
              <a:ext cx="4000500" cy="0"/>
            </a:xfrm>
            <a:custGeom>
              <a:avLst/>
              <a:gdLst/>
              <a:ahLst/>
              <a:cxnLst/>
              <a:rect l="l" t="t" r="r" b="b"/>
              <a:pathLst>
                <a:path w="4000500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265273" y="7083237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45" dirty="0">
                <a:solidFill>
                  <a:srgbClr val="7F55A3"/>
                </a:solidFill>
              </a:rPr>
              <a:t>The</a:t>
            </a:r>
            <a:r>
              <a:rPr sz="3000" spc="45" dirty="0">
                <a:solidFill>
                  <a:srgbClr val="7F55A3"/>
                </a:solidFill>
              </a:rPr>
              <a:t> </a:t>
            </a:r>
            <a:r>
              <a:rPr sz="3000" spc="180" dirty="0">
                <a:solidFill>
                  <a:srgbClr val="7F55A3"/>
                </a:solidFill>
              </a:rPr>
              <a:t>genital</a:t>
            </a:r>
            <a:r>
              <a:rPr sz="3000" spc="45" dirty="0">
                <a:solidFill>
                  <a:srgbClr val="7F55A3"/>
                </a:solidFill>
              </a:rPr>
              <a:t> </a:t>
            </a:r>
            <a:r>
              <a:rPr sz="3000" spc="185" dirty="0">
                <a:solidFill>
                  <a:srgbClr val="7F55A3"/>
                </a:solidFill>
              </a:rPr>
              <a:t>tract: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35866" y="2419808"/>
            <a:ext cx="4897755" cy="2705869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2000" b="1" spc="160" dirty="0">
                <a:solidFill>
                  <a:srgbClr val="7F55A3"/>
                </a:solidFill>
                <a:latin typeface="Calibri"/>
                <a:cs typeface="Calibri"/>
              </a:rPr>
              <a:t>Common</a:t>
            </a:r>
            <a:r>
              <a:rPr sz="2000" b="1" spc="25" dirty="0">
                <a:solidFill>
                  <a:srgbClr val="7F55A3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7F55A3"/>
                </a:solidFill>
                <a:latin typeface="Calibri"/>
                <a:cs typeface="Calibri"/>
              </a:rPr>
              <a:t>signs</a:t>
            </a:r>
            <a:r>
              <a:rPr sz="2000" b="1" spc="25" dirty="0">
                <a:solidFill>
                  <a:srgbClr val="7F55A3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7F55A3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7F55A3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7F55A3"/>
                </a:solidFill>
                <a:latin typeface="Calibri"/>
                <a:cs typeface="Calibri"/>
              </a:rPr>
              <a:t>symptoms: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endParaRPr lang="en-GB" sz="2000" spc="85" dirty="0">
              <a:solidFill>
                <a:srgbClr val="231F20"/>
              </a:solidFill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Abdominal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pain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Abnormal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vaginal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bleeding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offensive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discharge/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pus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Foul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smelling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liquid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Uterine</a:t>
            </a:r>
            <a:r>
              <a:rPr sz="2000" spc="2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fundal</a:t>
            </a:r>
            <a:r>
              <a:rPr sz="2000" spc="2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tenderness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117135" y="1088934"/>
            <a:ext cx="273685" cy="4058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are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4E9C57"/>
                </a:solidFill>
                <a:latin typeface="Calibri"/>
                <a:cs typeface="Calibri"/>
              </a:rPr>
              <a:t>sources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126771" y="512943"/>
            <a:ext cx="14097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340" dirty="0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883500" y="6843054"/>
            <a:ext cx="6591934" cy="591185"/>
            <a:chOff x="3883500" y="6843054"/>
            <a:chExt cx="6591934" cy="591185"/>
          </a:xfrm>
        </p:grpSpPr>
        <p:sp>
          <p:nvSpPr>
            <p:cNvPr id="12" name="object 12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04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883500" y="7139242"/>
              <a:ext cx="4000500" cy="0"/>
            </a:xfrm>
            <a:custGeom>
              <a:avLst/>
              <a:gdLst/>
              <a:ahLst/>
              <a:cxnLst/>
              <a:rect l="l" t="t" r="r" b="b"/>
              <a:pathLst>
                <a:path w="4000500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295877" y="7128204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00" dirty="0">
                <a:solidFill>
                  <a:srgbClr val="DE8EA8"/>
                </a:solidFill>
              </a:rPr>
              <a:t>Post-</a:t>
            </a:r>
            <a:r>
              <a:rPr sz="3000" spc="254" dirty="0">
                <a:solidFill>
                  <a:srgbClr val="DE8EA8"/>
                </a:solidFill>
              </a:rPr>
              <a:t>abortion</a:t>
            </a:r>
            <a:r>
              <a:rPr sz="3000" spc="55" dirty="0">
                <a:solidFill>
                  <a:srgbClr val="DE8EA8"/>
                </a:solidFill>
              </a:rPr>
              <a:t> </a:t>
            </a:r>
            <a:r>
              <a:rPr sz="3000" spc="220" dirty="0">
                <a:solidFill>
                  <a:srgbClr val="DE8EA8"/>
                </a:solidFill>
              </a:rPr>
              <a:t>complications: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37749" y="1457625"/>
            <a:ext cx="2945765" cy="3424014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2000" b="1" spc="160" dirty="0">
                <a:solidFill>
                  <a:srgbClr val="DE8EA8"/>
                </a:solidFill>
                <a:latin typeface="Calibri"/>
                <a:cs typeface="Calibri"/>
              </a:rPr>
              <a:t>Common</a:t>
            </a:r>
            <a:r>
              <a:rPr sz="2000" b="1" spc="25" dirty="0">
                <a:solidFill>
                  <a:srgbClr val="DE8EA8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DE8EA8"/>
                </a:solidFill>
                <a:latin typeface="Calibri"/>
                <a:cs typeface="Calibri"/>
              </a:rPr>
              <a:t>signs</a:t>
            </a:r>
            <a:r>
              <a:rPr sz="2000" b="1" spc="25" dirty="0">
                <a:solidFill>
                  <a:srgbClr val="DE8EA8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DE8EA8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DE8EA8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DE8EA8"/>
                </a:solidFill>
                <a:latin typeface="Calibri"/>
                <a:cs typeface="Calibri"/>
              </a:rPr>
              <a:t>symptoms:</a:t>
            </a:r>
            <a:endParaRPr lang="en-GB" sz="2000" b="1" spc="110" dirty="0">
              <a:solidFill>
                <a:srgbClr val="DE8EA8"/>
              </a:solidFill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Abdominal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pain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Heavy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vaginal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bleeding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Foul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smelling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vaginal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discharge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Nausea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vomiting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Diarrhoea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117135" y="1088934"/>
            <a:ext cx="273685" cy="4058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are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4E9C57"/>
                </a:solidFill>
                <a:latin typeface="Calibri"/>
                <a:cs typeface="Calibri"/>
              </a:rPr>
              <a:t>sources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101053" y="512943"/>
            <a:ext cx="19240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80" dirty="0">
                <a:solidFill>
                  <a:srgbClr val="FFFFFF"/>
                </a:solidFill>
                <a:latin typeface="Calibri"/>
                <a:cs typeface="Calibri"/>
              </a:rPr>
              <a:t>12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883500" y="6843054"/>
            <a:ext cx="6591934" cy="591185"/>
            <a:chOff x="3883500" y="6843054"/>
            <a:chExt cx="6591934" cy="591185"/>
          </a:xfrm>
        </p:grpSpPr>
        <p:sp>
          <p:nvSpPr>
            <p:cNvPr id="12" name="object 12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04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883500" y="7139242"/>
              <a:ext cx="4000500" cy="0"/>
            </a:xfrm>
            <a:custGeom>
              <a:avLst/>
              <a:gdLst/>
              <a:ahLst/>
              <a:cxnLst/>
              <a:rect l="l" t="t" r="r" b="b"/>
              <a:pathLst>
                <a:path w="4000500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278525" y="7099845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45" dirty="0">
                <a:solidFill>
                  <a:srgbClr val="871618"/>
                </a:solidFill>
              </a:rPr>
              <a:t>The</a:t>
            </a:r>
            <a:r>
              <a:rPr sz="3000" spc="35" dirty="0">
                <a:solidFill>
                  <a:srgbClr val="871618"/>
                </a:solidFill>
              </a:rPr>
              <a:t> </a:t>
            </a:r>
            <a:r>
              <a:rPr sz="3000" spc="150" dirty="0">
                <a:solidFill>
                  <a:srgbClr val="871618"/>
                </a:solidFill>
              </a:rPr>
              <a:t>skin: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682151" y="1380368"/>
            <a:ext cx="4000500" cy="3462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Wound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65"/>
              </a:spcBef>
            </a:pP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b="1" spc="160" dirty="0">
                <a:solidFill>
                  <a:srgbClr val="871618"/>
                </a:solidFill>
                <a:latin typeface="Calibri"/>
                <a:cs typeface="Calibri"/>
              </a:rPr>
              <a:t>Common</a:t>
            </a:r>
            <a:r>
              <a:rPr sz="2000" b="1" spc="25" dirty="0">
                <a:solidFill>
                  <a:srgbClr val="871618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871618"/>
                </a:solidFill>
                <a:latin typeface="Calibri"/>
                <a:cs typeface="Calibri"/>
              </a:rPr>
              <a:t>signs</a:t>
            </a:r>
            <a:r>
              <a:rPr sz="2000" b="1" spc="25" dirty="0">
                <a:solidFill>
                  <a:srgbClr val="871618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871618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871618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871618"/>
                </a:solidFill>
                <a:latin typeface="Calibri"/>
                <a:cs typeface="Calibri"/>
              </a:rPr>
              <a:t>symptoms: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endParaRPr lang="en-GB" sz="2000" dirty="0">
              <a:solidFill>
                <a:srgbClr val="231F20"/>
              </a:solidFill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Hot,</a:t>
            </a:r>
            <a:r>
              <a:rPr sz="2000" spc="1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red,</a:t>
            </a:r>
            <a:r>
              <a:rPr sz="2000" spc="1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swollen</a:t>
            </a:r>
            <a:r>
              <a:rPr sz="2000" spc="1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skin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Pain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over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infected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skin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Pus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coming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from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wound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Foul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smelling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wound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Poorly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healing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wound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117135" y="1088934"/>
            <a:ext cx="273685" cy="4058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are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4E9C57"/>
                </a:solidFill>
                <a:latin typeface="Calibri"/>
                <a:cs typeface="Calibri"/>
              </a:rPr>
              <a:t>sources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099529" y="512943"/>
            <a:ext cx="19494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70" dirty="0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883500" y="6843054"/>
            <a:ext cx="6591934" cy="591185"/>
            <a:chOff x="3883500" y="6843054"/>
            <a:chExt cx="6591934" cy="591185"/>
          </a:xfrm>
        </p:grpSpPr>
        <p:sp>
          <p:nvSpPr>
            <p:cNvPr id="12" name="object 12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04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883500" y="7139242"/>
              <a:ext cx="4000500" cy="0"/>
            </a:xfrm>
            <a:custGeom>
              <a:avLst/>
              <a:gdLst/>
              <a:ahLst/>
              <a:cxnLst/>
              <a:rect l="l" t="t" r="r" b="b"/>
              <a:pathLst>
                <a:path w="4000500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154126" y="7132968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45" dirty="0">
                <a:solidFill>
                  <a:srgbClr val="25408F"/>
                </a:solidFill>
              </a:rPr>
              <a:t>The</a:t>
            </a:r>
            <a:r>
              <a:rPr sz="3000" spc="35" dirty="0">
                <a:solidFill>
                  <a:srgbClr val="25408F"/>
                </a:solidFill>
              </a:rPr>
              <a:t> </a:t>
            </a:r>
            <a:r>
              <a:rPr sz="3000" spc="185" dirty="0">
                <a:solidFill>
                  <a:srgbClr val="25408F"/>
                </a:solidFill>
              </a:rPr>
              <a:t>breast: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27300" y="1911808"/>
            <a:ext cx="4156710" cy="35225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include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mastitis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65"/>
              </a:spcBef>
            </a:pP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b="1" spc="160" dirty="0">
                <a:solidFill>
                  <a:srgbClr val="263976"/>
                </a:solidFill>
                <a:latin typeface="Calibri"/>
                <a:cs typeface="Calibri"/>
              </a:rPr>
              <a:t>Common</a:t>
            </a:r>
            <a:r>
              <a:rPr sz="2000" b="1" spc="25" dirty="0">
                <a:solidFill>
                  <a:srgbClr val="263976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263976"/>
                </a:solidFill>
                <a:latin typeface="Calibri"/>
                <a:cs typeface="Calibri"/>
              </a:rPr>
              <a:t>signs</a:t>
            </a:r>
            <a:r>
              <a:rPr sz="2000" b="1" spc="25" dirty="0">
                <a:solidFill>
                  <a:srgbClr val="263976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263976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263976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263976"/>
                </a:solidFill>
                <a:latin typeface="Calibri"/>
                <a:cs typeface="Calibri"/>
              </a:rPr>
              <a:t>symptoms: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red,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hot,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painful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breast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new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hard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painful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breast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lump</a:t>
            </a:r>
            <a:endParaRPr sz="2000" dirty="0">
              <a:latin typeface="Calibri"/>
              <a:cs typeface="Calibri"/>
            </a:endParaRPr>
          </a:p>
          <a:p>
            <a:pPr marL="241300" marR="5080" indent="-228600">
              <a:lnSpc>
                <a:spcPct val="138900"/>
              </a:lnSpc>
              <a:buChar char="•"/>
              <a:tabLst>
                <a:tab pos="241300" algn="l"/>
              </a:tabLst>
            </a:pP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Burning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sensation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(can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either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constant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only</a:t>
            </a:r>
            <a:r>
              <a:rPr sz="2000" spc="20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whilst</a:t>
            </a:r>
            <a:r>
              <a:rPr sz="2000" spc="2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breastfeeding)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Discharge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from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nipple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117135" y="1088934"/>
            <a:ext cx="273685" cy="4058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are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4E9C57"/>
                </a:solidFill>
                <a:latin typeface="Calibri"/>
                <a:cs typeface="Calibri"/>
              </a:rPr>
              <a:t>sources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097910" y="512943"/>
            <a:ext cx="1987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5" dirty="0">
                <a:solidFill>
                  <a:srgbClr val="FFFFFF"/>
                </a:solidFill>
                <a:latin typeface="Calibri"/>
                <a:cs typeface="Calibri"/>
              </a:rPr>
              <a:t>14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883500" y="6843054"/>
            <a:ext cx="6591934" cy="591185"/>
            <a:chOff x="3883500" y="6843054"/>
            <a:chExt cx="6591934" cy="591185"/>
          </a:xfrm>
        </p:grpSpPr>
        <p:sp>
          <p:nvSpPr>
            <p:cNvPr id="12" name="object 12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04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883500" y="7139242"/>
              <a:ext cx="4000500" cy="0"/>
            </a:xfrm>
            <a:custGeom>
              <a:avLst/>
              <a:gdLst/>
              <a:ahLst/>
              <a:cxnLst/>
              <a:rect l="l" t="t" r="r" b="b"/>
              <a:pathLst>
                <a:path w="4000500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302098" y="7128204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45" dirty="0">
                <a:solidFill>
                  <a:srgbClr val="4E9C57"/>
                </a:solidFill>
              </a:rPr>
              <a:t>The</a:t>
            </a:r>
            <a:r>
              <a:rPr sz="3000" spc="40" dirty="0">
                <a:solidFill>
                  <a:srgbClr val="4E9C57"/>
                </a:solidFill>
              </a:rPr>
              <a:t> </a:t>
            </a:r>
            <a:r>
              <a:rPr sz="3000" spc="195" dirty="0">
                <a:solidFill>
                  <a:srgbClr val="4E9C57"/>
                </a:solidFill>
              </a:rPr>
              <a:t>brain</a:t>
            </a:r>
            <a:r>
              <a:rPr sz="3000" spc="45" dirty="0">
                <a:solidFill>
                  <a:srgbClr val="4E9C57"/>
                </a:solidFill>
              </a:rPr>
              <a:t> </a:t>
            </a:r>
            <a:r>
              <a:rPr sz="3000" spc="265" dirty="0">
                <a:solidFill>
                  <a:srgbClr val="4E9C57"/>
                </a:solidFill>
              </a:rPr>
              <a:t>and</a:t>
            </a:r>
            <a:r>
              <a:rPr sz="3000" spc="40" dirty="0">
                <a:solidFill>
                  <a:srgbClr val="4E9C57"/>
                </a:solidFill>
              </a:rPr>
              <a:t> </a:t>
            </a:r>
            <a:r>
              <a:rPr sz="3000" spc="190" dirty="0">
                <a:solidFill>
                  <a:srgbClr val="4E9C57"/>
                </a:solidFill>
              </a:rPr>
              <a:t>neurological</a:t>
            </a:r>
            <a:r>
              <a:rPr sz="3000" spc="45" dirty="0">
                <a:solidFill>
                  <a:srgbClr val="4E9C57"/>
                </a:solidFill>
              </a:rPr>
              <a:t> </a:t>
            </a:r>
            <a:r>
              <a:rPr sz="3000" spc="215" dirty="0">
                <a:solidFill>
                  <a:srgbClr val="4E9C57"/>
                </a:solidFill>
              </a:rPr>
              <a:t>system: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35866" y="2140408"/>
            <a:ext cx="3591634" cy="3026470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2000" b="1" spc="160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4E9C57"/>
                </a:solidFill>
                <a:latin typeface="Calibri"/>
                <a:cs typeface="Calibri"/>
              </a:rPr>
              <a:t>signs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4E9C57"/>
                </a:solidFill>
                <a:latin typeface="Calibri"/>
                <a:cs typeface="Calibri"/>
              </a:rPr>
              <a:t>symptoms:</a:t>
            </a:r>
            <a:endParaRPr lang="en-GB" sz="2000" b="1" spc="110" dirty="0">
              <a:solidFill>
                <a:srgbClr val="4E9C57"/>
              </a:solidFill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Headache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Neck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stiffness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Photophobia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(Light-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sensitivity)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Confusion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117135" y="1088934"/>
            <a:ext cx="273685" cy="4058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are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4E9C57"/>
                </a:solidFill>
                <a:latin typeface="Calibri"/>
                <a:cs typeface="Calibri"/>
              </a:rPr>
              <a:t>sources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097242" y="512943"/>
            <a:ext cx="20002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 dirty="0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883500" y="6843054"/>
            <a:ext cx="6591934" cy="591185"/>
            <a:chOff x="3883500" y="6843054"/>
            <a:chExt cx="6591934" cy="591185"/>
          </a:xfrm>
        </p:grpSpPr>
        <p:sp>
          <p:nvSpPr>
            <p:cNvPr id="12" name="object 12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04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883500" y="7139242"/>
              <a:ext cx="4000500" cy="0"/>
            </a:xfrm>
            <a:custGeom>
              <a:avLst/>
              <a:gdLst/>
              <a:ahLst/>
              <a:cxnLst/>
              <a:rect l="l" t="t" r="r" b="b"/>
              <a:pathLst>
                <a:path w="4000500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302098" y="7150776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45" dirty="0">
                <a:solidFill>
                  <a:srgbClr val="FFBE08"/>
                </a:solidFill>
              </a:rPr>
              <a:t>The</a:t>
            </a:r>
            <a:r>
              <a:rPr sz="3000" spc="35" dirty="0">
                <a:solidFill>
                  <a:srgbClr val="FFBE08"/>
                </a:solidFill>
              </a:rPr>
              <a:t> </a:t>
            </a:r>
            <a:r>
              <a:rPr sz="3000" spc="225" dirty="0">
                <a:solidFill>
                  <a:srgbClr val="FFBE08"/>
                </a:solidFill>
              </a:rPr>
              <a:t>abdomen:</a:t>
            </a:r>
            <a:endParaRPr sz="3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27300" y="1585990"/>
            <a:ext cx="3676400" cy="2398092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2000" b="1" spc="160" dirty="0">
                <a:solidFill>
                  <a:srgbClr val="FFBE08"/>
                </a:solidFill>
                <a:latin typeface="Calibri"/>
                <a:cs typeface="Calibri"/>
              </a:rPr>
              <a:t>Common</a:t>
            </a:r>
            <a:r>
              <a:rPr sz="2000" b="1" spc="25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FFBE08"/>
                </a:solidFill>
                <a:latin typeface="Calibri"/>
                <a:cs typeface="Calibri"/>
              </a:rPr>
              <a:t>signs</a:t>
            </a:r>
            <a:r>
              <a:rPr sz="2000" b="1" spc="25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FFBE08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FFBE08"/>
                </a:solidFill>
                <a:latin typeface="Calibri"/>
                <a:cs typeface="Calibri"/>
              </a:rPr>
              <a:t>symptoms: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endParaRPr lang="en-GB" sz="2000" spc="80" dirty="0">
              <a:solidFill>
                <a:srgbClr val="231F20"/>
              </a:solidFill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Severe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abdominal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pain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Nausea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vomiting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Diarrheoa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(gastroenteritis)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Swollen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abdomen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117135" y="1088934"/>
            <a:ext cx="273685" cy="4058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are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4E9C57"/>
                </a:solidFill>
                <a:latin typeface="Calibri"/>
                <a:cs typeface="Calibri"/>
              </a:rPr>
              <a:t>sources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095529" y="512943"/>
            <a:ext cx="2032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45" dirty="0">
                <a:solidFill>
                  <a:srgbClr val="FFFFFF"/>
                </a:solidFill>
                <a:latin typeface="Calibri"/>
                <a:cs typeface="Calibri"/>
              </a:rPr>
              <a:t>16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883500" y="6843054"/>
            <a:ext cx="6591934" cy="591185"/>
            <a:chOff x="3883500" y="6843054"/>
            <a:chExt cx="6591934" cy="591185"/>
          </a:xfrm>
        </p:grpSpPr>
        <p:sp>
          <p:nvSpPr>
            <p:cNvPr id="12" name="object 12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04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883500" y="7139242"/>
              <a:ext cx="4000500" cy="0"/>
            </a:xfrm>
            <a:custGeom>
              <a:avLst/>
              <a:gdLst/>
              <a:ahLst/>
              <a:cxnLst/>
              <a:rect l="l" t="t" r="r" b="b"/>
              <a:pathLst>
                <a:path w="4000500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162116" y="7128204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210" dirty="0"/>
              <a:t>Treat</a:t>
            </a:r>
            <a:r>
              <a:rPr spc="55" dirty="0"/>
              <a:t> </a:t>
            </a:r>
            <a:r>
              <a:rPr spc="254" dirty="0"/>
              <a:t>infections</a:t>
            </a:r>
            <a:r>
              <a:rPr spc="55" dirty="0"/>
              <a:t> </a:t>
            </a:r>
            <a:r>
              <a:rPr spc="225" dirty="0"/>
              <a:t>urgently</a:t>
            </a:r>
            <a:r>
              <a:rPr spc="55" dirty="0"/>
              <a:t> </a:t>
            </a:r>
            <a:r>
              <a:rPr spc="215" dirty="0"/>
              <a:t>to</a:t>
            </a:r>
            <a:r>
              <a:rPr spc="55" dirty="0"/>
              <a:t> </a:t>
            </a:r>
            <a:r>
              <a:rPr spc="290" dirty="0"/>
              <a:t>save</a:t>
            </a:r>
            <a:r>
              <a:rPr spc="55" dirty="0"/>
              <a:t> </a:t>
            </a:r>
            <a:r>
              <a:rPr spc="195" dirty="0"/>
              <a:t>lives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932059"/>
            <a:ext cx="7896859" cy="6628130"/>
            <a:chOff x="0" y="932059"/>
            <a:chExt cx="7896859" cy="66281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125405"/>
              <a:ext cx="2471338" cy="54345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00377" y="932059"/>
              <a:ext cx="5996138" cy="387275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3283769" y="2361417"/>
            <a:ext cx="3644265" cy="10961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9800"/>
              </a:lnSpc>
              <a:spcBef>
                <a:spcPts val="100"/>
              </a:spcBef>
            </a:pPr>
            <a:r>
              <a:rPr sz="2000" b="1" i="1" dirty="0">
                <a:solidFill>
                  <a:srgbClr val="4E9C57"/>
                </a:solidFill>
                <a:latin typeface="Calibri"/>
                <a:cs typeface="Calibri"/>
              </a:rPr>
              <a:t>If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you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70" dirty="0">
                <a:solidFill>
                  <a:srgbClr val="4E9C57"/>
                </a:solidFill>
                <a:latin typeface="Calibri"/>
                <a:cs typeface="Calibri"/>
              </a:rPr>
              <a:t>see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a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patient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with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any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5" dirty="0">
                <a:solidFill>
                  <a:srgbClr val="4E9C57"/>
                </a:solidFill>
                <a:latin typeface="Calibri"/>
                <a:cs typeface="Calibri"/>
              </a:rPr>
              <a:t>these </a:t>
            </a:r>
            <a:r>
              <a:rPr sz="2000" b="1" i="1" spc="120" dirty="0">
                <a:solidFill>
                  <a:srgbClr val="4E9C57"/>
                </a:solidFill>
                <a:latin typeface="Calibri"/>
                <a:cs typeface="Calibri"/>
              </a:rPr>
              <a:t>problems,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4E9C57"/>
                </a:solidFill>
                <a:latin typeface="Calibri"/>
                <a:cs typeface="Calibri"/>
              </a:rPr>
              <a:t>urgently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4E9C57"/>
                </a:solidFill>
                <a:latin typeface="Calibri"/>
                <a:cs typeface="Calibri"/>
              </a:rPr>
              <a:t>inform</a:t>
            </a:r>
            <a:r>
              <a:rPr sz="2000" b="1" i="1" spc="7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a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nurse</a:t>
            </a:r>
            <a:r>
              <a:rPr sz="2000" b="1" i="1" spc="7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or </a:t>
            </a:r>
            <a:r>
              <a:rPr sz="2000" b="1" i="1" spc="100" dirty="0">
                <a:solidFill>
                  <a:srgbClr val="4E9C57"/>
                </a:solidFill>
                <a:latin typeface="Calibri"/>
                <a:cs typeface="Calibri"/>
              </a:rPr>
              <a:t>clinician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83507" y="3490201"/>
            <a:ext cx="5996133" cy="387274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018879" y="4408294"/>
            <a:ext cx="4000499" cy="18348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19800"/>
              </a:lnSpc>
              <a:spcBef>
                <a:spcPts val="100"/>
              </a:spcBef>
            </a:pP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Recognising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treating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an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early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55" dirty="0">
                <a:solidFill>
                  <a:srgbClr val="4E9C57"/>
                </a:solidFill>
                <a:latin typeface="Calibri"/>
                <a:cs typeface="Calibri"/>
              </a:rPr>
              <a:t>can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4E9C57"/>
                </a:solidFill>
                <a:latin typeface="Calibri"/>
                <a:cs typeface="Calibri"/>
              </a:rPr>
              <a:t>prevent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the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progressing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sepsis! </a:t>
            </a:r>
            <a:r>
              <a:rPr sz="2000" b="1" i="1" spc="135" dirty="0">
                <a:solidFill>
                  <a:srgbClr val="4E9C57"/>
                </a:solidFill>
                <a:latin typeface="Calibri"/>
                <a:cs typeface="Calibri"/>
              </a:rPr>
              <a:t>This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55" dirty="0">
                <a:solidFill>
                  <a:srgbClr val="4E9C57"/>
                </a:solidFill>
                <a:latin typeface="Calibri"/>
                <a:cs typeface="Calibri"/>
              </a:rPr>
              <a:t>can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save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lives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prevent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disability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from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83109" y="6843054"/>
            <a:ext cx="9450070" cy="586105"/>
            <a:chOff x="383109" y="6843054"/>
            <a:chExt cx="9450070" cy="586105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49824" y="6920255"/>
              <a:ext cx="380204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883500" y="7139242"/>
              <a:ext cx="4000500" cy="0"/>
            </a:xfrm>
            <a:custGeom>
              <a:avLst/>
              <a:gdLst/>
              <a:ahLst/>
              <a:cxnLst/>
              <a:rect l="l" t="t" r="r" b="b"/>
              <a:pathLst>
                <a:path w="4000500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0117135" y="1088934"/>
            <a:ext cx="273685" cy="4058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are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4E9C57"/>
                </a:solidFill>
                <a:latin typeface="Calibri"/>
                <a:cs typeface="Calibri"/>
              </a:rPr>
              <a:t>sources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0104769" y="512943"/>
            <a:ext cx="18478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110" dirty="0">
                <a:solidFill>
                  <a:srgbClr val="FFFFFF"/>
                </a:solidFill>
                <a:latin typeface="Calibri"/>
                <a:cs typeface="Calibri"/>
              </a:rPr>
              <a:t>17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2" name="object 22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6993581" y="7124580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4199"/>
              </a:lnSpc>
              <a:spcBef>
                <a:spcPts val="95"/>
              </a:spcBef>
            </a:pPr>
            <a:r>
              <a:rPr sz="2700" spc="180" dirty="0"/>
              <a:t>We</a:t>
            </a:r>
            <a:r>
              <a:rPr sz="2700" spc="40" dirty="0"/>
              <a:t> </a:t>
            </a:r>
            <a:r>
              <a:rPr sz="2700" spc="185" dirty="0"/>
              <a:t>have</a:t>
            </a:r>
            <a:r>
              <a:rPr sz="2700" spc="45" dirty="0"/>
              <a:t> </a:t>
            </a:r>
            <a:r>
              <a:rPr sz="2700" spc="155" dirty="0"/>
              <a:t>now</a:t>
            </a:r>
            <a:r>
              <a:rPr sz="2700" spc="40" dirty="0"/>
              <a:t> </a:t>
            </a:r>
            <a:r>
              <a:rPr sz="2700" spc="229" dirty="0"/>
              <a:t>covered</a:t>
            </a:r>
            <a:r>
              <a:rPr sz="2700" spc="45" dirty="0"/>
              <a:t> </a:t>
            </a:r>
            <a:r>
              <a:rPr sz="2700" spc="210" dirty="0"/>
              <a:t>the</a:t>
            </a:r>
            <a:r>
              <a:rPr sz="2700" spc="40" dirty="0"/>
              <a:t> </a:t>
            </a:r>
            <a:r>
              <a:rPr sz="2700" spc="204" dirty="0"/>
              <a:t>meaning</a:t>
            </a:r>
            <a:r>
              <a:rPr sz="2700" spc="45" dirty="0"/>
              <a:t> </a:t>
            </a:r>
            <a:r>
              <a:rPr sz="2700" spc="145" dirty="0"/>
              <a:t>of</a:t>
            </a:r>
            <a:r>
              <a:rPr sz="2700" spc="40" dirty="0"/>
              <a:t> </a:t>
            </a:r>
            <a:r>
              <a:rPr sz="2700" spc="140" dirty="0"/>
              <a:t>infection, </a:t>
            </a:r>
            <a:r>
              <a:rPr sz="2700" spc="155" dirty="0"/>
              <a:t>how</a:t>
            </a:r>
            <a:r>
              <a:rPr sz="2700" spc="40" dirty="0"/>
              <a:t> </a:t>
            </a:r>
            <a:r>
              <a:rPr sz="2700" spc="195" dirty="0"/>
              <a:t>infections</a:t>
            </a:r>
            <a:r>
              <a:rPr sz="2700" spc="40" dirty="0"/>
              <a:t> </a:t>
            </a:r>
            <a:r>
              <a:rPr sz="2700" spc="215" dirty="0"/>
              <a:t>progress</a:t>
            </a:r>
            <a:r>
              <a:rPr sz="2700" spc="40" dirty="0"/>
              <a:t> </a:t>
            </a:r>
            <a:r>
              <a:rPr sz="2700" spc="240" dirty="0"/>
              <a:t>and</a:t>
            </a:r>
            <a:r>
              <a:rPr sz="2700" spc="40" dirty="0"/>
              <a:t> </a:t>
            </a:r>
            <a:r>
              <a:rPr sz="2700" spc="210" dirty="0"/>
              <a:t>the</a:t>
            </a:r>
            <a:r>
              <a:rPr sz="2700" spc="40" dirty="0"/>
              <a:t> </a:t>
            </a:r>
            <a:r>
              <a:rPr sz="2700" spc="275" dirty="0"/>
              <a:t>common</a:t>
            </a:r>
            <a:r>
              <a:rPr sz="2700" spc="40" dirty="0"/>
              <a:t> </a:t>
            </a:r>
            <a:r>
              <a:rPr sz="2700" spc="250" dirty="0"/>
              <a:t>sources </a:t>
            </a:r>
            <a:r>
              <a:rPr sz="2700" spc="145" dirty="0"/>
              <a:t>of</a:t>
            </a:r>
            <a:r>
              <a:rPr sz="2700" spc="35" dirty="0"/>
              <a:t> </a:t>
            </a:r>
            <a:r>
              <a:rPr sz="2700" spc="170" dirty="0"/>
              <a:t>infection</a:t>
            </a:r>
            <a:endParaRPr sz="2700"/>
          </a:p>
        </p:txBody>
      </p:sp>
      <p:grpSp>
        <p:nvGrpSpPr>
          <p:cNvPr id="3" name="object 3"/>
          <p:cNvGrpSpPr/>
          <p:nvPr/>
        </p:nvGrpSpPr>
        <p:grpSpPr>
          <a:xfrm>
            <a:off x="0" y="2138591"/>
            <a:ext cx="7861300" cy="5421630"/>
            <a:chOff x="0" y="2138591"/>
            <a:chExt cx="7861300" cy="54216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88370" y="2829597"/>
              <a:ext cx="2972597" cy="473040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138591"/>
              <a:ext cx="5644613" cy="4368414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574904" y="3774426"/>
            <a:ext cx="181102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5875">
              <a:lnSpc>
                <a:spcPct val="112500"/>
              </a:lnSpc>
              <a:spcBef>
                <a:spcPts val="100"/>
              </a:spcBef>
            </a:pPr>
            <a:r>
              <a:rPr sz="2000" b="1" i="1" spc="140" dirty="0">
                <a:solidFill>
                  <a:srgbClr val="4E9C57"/>
                </a:solidFill>
                <a:latin typeface="Calibri"/>
                <a:cs typeface="Calibri"/>
              </a:rPr>
              <a:t>Let’s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204" dirty="0">
                <a:solidFill>
                  <a:srgbClr val="4E9C57"/>
                </a:solidFill>
                <a:latin typeface="Calibri"/>
                <a:cs typeface="Calibri"/>
              </a:rPr>
              <a:t>see</a:t>
            </a:r>
            <a:r>
              <a:rPr sz="2000" b="1" i="1" spc="7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what </a:t>
            </a: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we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50" dirty="0">
                <a:solidFill>
                  <a:srgbClr val="4E9C57"/>
                </a:solidFill>
                <a:latin typeface="Calibri"/>
                <a:cs typeface="Calibri"/>
              </a:rPr>
              <a:t>remember!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83109" y="6931562"/>
            <a:ext cx="7501255" cy="337185"/>
            <a:chOff x="383109" y="6931562"/>
            <a:chExt cx="7501255" cy="337185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883500" y="7139242"/>
              <a:ext cx="4000500" cy="0"/>
            </a:xfrm>
            <a:custGeom>
              <a:avLst/>
              <a:gdLst/>
              <a:ahLst/>
              <a:cxnLst/>
              <a:rect l="l" t="t" r="r" b="b"/>
              <a:pathLst>
                <a:path w="4000500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0117135" y="1088934"/>
            <a:ext cx="273685" cy="4058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are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4E9C57"/>
                </a:solidFill>
                <a:latin typeface="Calibri"/>
                <a:cs typeface="Calibri"/>
              </a:rPr>
              <a:t>sources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097436" y="512943"/>
            <a:ext cx="19939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60" dirty="0">
                <a:solidFill>
                  <a:srgbClr val="FFFFFF"/>
                </a:solidFill>
                <a:latin typeface="Calibri"/>
                <a:cs typeface="Calibri"/>
              </a:rPr>
              <a:t>18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823" y="6920255"/>
            <a:ext cx="380204" cy="407454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16" name="object 16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17" name="object 1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7962708" y="6843054"/>
            <a:ext cx="586105" cy="586105"/>
            <a:chOff x="7962708" y="6843054"/>
            <a:chExt cx="586105" cy="586105"/>
          </a:xfrm>
        </p:grpSpPr>
        <p:sp>
          <p:nvSpPr>
            <p:cNvPr id="21" name="object 21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4381784" y="7132968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3635743" cy="755999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992246" y="1870550"/>
            <a:ext cx="493585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55" dirty="0">
                <a:solidFill>
                  <a:srgbClr val="BB0003"/>
                </a:solidFill>
              </a:rPr>
              <a:t>Questions</a:t>
            </a:r>
            <a:r>
              <a:rPr sz="2400" spc="45" dirty="0">
                <a:solidFill>
                  <a:srgbClr val="BB0003"/>
                </a:solidFill>
              </a:rPr>
              <a:t> </a:t>
            </a:r>
            <a:r>
              <a:rPr sz="2400" spc="155" dirty="0">
                <a:solidFill>
                  <a:srgbClr val="BB0003"/>
                </a:solidFill>
              </a:rPr>
              <a:t>about</a:t>
            </a:r>
            <a:r>
              <a:rPr sz="2400" spc="45" dirty="0">
                <a:solidFill>
                  <a:srgbClr val="BB0003"/>
                </a:solidFill>
              </a:rPr>
              <a:t> </a:t>
            </a:r>
            <a:r>
              <a:rPr sz="2400" spc="140" dirty="0">
                <a:solidFill>
                  <a:srgbClr val="BB0003"/>
                </a:solidFill>
              </a:rPr>
              <a:t>APT-</a:t>
            </a:r>
            <a:r>
              <a:rPr sz="2400" spc="204" dirty="0">
                <a:solidFill>
                  <a:srgbClr val="BB0003"/>
                </a:solidFill>
              </a:rPr>
              <a:t>Sepsis?</a:t>
            </a:r>
            <a:endParaRPr sz="2400" dirty="0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3992246" y="2548781"/>
            <a:ext cx="5276712" cy="31307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1900"/>
              </a:lnSpc>
              <a:spcBef>
                <a:spcPts val="100"/>
              </a:spcBef>
            </a:pPr>
            <a:r>
              <a:rPr sz="1800" spc="65" dirty="0"/>
              <a:t>Please</a:t>
            </a:r>
            <a:r>
              <a:rPr sz="1800" spc="55" dirty="0"/>
              <a:t> </a:t>
            </a:r>
            <a:r>
              <a:rPr sz="1800" spc="90" dirty="0"/>
              <a:t>contact</a:t>
            </a:r>
            <a:r>
              <a:rPr sz="1800" spc="60" dirty="0"/>
              <a:t> </a:t>
            </a:r>
            <a:r>
              <a:rPr sz="1800" spc="50" dirty="0"/>
              <a:t>your</a:t>
            </a:r>
            <a:r>
              <a:rPr sz="1800" spc="60" dirty="0"/>
              <a:t> </a:t>
            </a:r>
            <a:r>
              <a:rPr sz="1800" spc="55" dirty="0"/>
              <a:t>local</a:t>
            </a:r>
            <a:r>
              <a:rPr sz="1800" spc="60" dirty="0"/>
              <a:t> central </a:t>
            </a:r>
            <a:r>
              <a:rPr sz="1800" spc="65" dirty="0"/>
              <a:t>APT-</a:t>
            </a:r>
            <a:r>
              <a:rPr sz="1800" spc="125" dirty="0"/>
              <a:t>Sepsis</a:t>
            </a:r>
            <a:r>
              <a:rPr sz="1800" spc="60" dirty="0"/>
              <a:t> </a:t>
            </a:r>
            <a:r>
              <a:rPr sz="1800" spc="80" dirty="0"/>
              <a:t>hub</a:t>
            </a:r>
            <a:r>
              <a:rPr sz="1800" spc="60" dirty="0"/>
              <a:t> </a:t>
            </a:r>
            <a:r>
              <a:rPr sz="1800" spc="75" dirty="0"/>
              <a:t>team</a:t>
            </a:r>
            <a:r>
              <a:rPr sz="1800" spc="60" dirty="0"/>
              <a:t> </a:t>
            </a:r>
            <a:r>
              <a:rPr sz="1800" dirty="0"/>
              <a:t>if</a:t>
            </a:r>
            <a:r>
              <a:rPr sz="1800" spc="60" dirty="0"/>
              <a:t> </a:t>
            </a:r>
            <a:r>
              <a:rPr sz="1800" spc="65" dirty="0"/>
              <a:t>you</a:t>
            </a:r>
            <a:r>
              <a:rPr sz="1800" spc="60" dirty="0"/>
              <a:t> </a:t>
            </a:r>
            <a:r>
              <a:rPr sz="1800" spc="40" dirty="0"/>
              <a:t>have </a:t>
            </a:r>
            <a:r>
              <a:rPr sz="1800" spc="80" dirty="0"/>
              <a:t>any</a:t>
            </a:r>
            <a:r>
              <a:rPr sz="1800" spc="60" dirty="0"/>
              <a:t> </a:t>
            </a:r>
            <a:r>
              <a:rPr sz="1800" spc="75" dirty="0"/>
              <a:t>questions</a:t>
            </a:r>
            <a:r>
              <a:rPr sz="1800" spc="65" dirty="0"/>
              <a:t> </a:t>
            </a:r>
            <a:r>
              <a:rPr sz="1800" dirty="0"/>
              <a:t>or</a:t>
            </a:r>
            <a:r>
              <a:rPr sz="1800" spc="65" dirty="0"/>
              <a:t> </a:t>
            </a:r>
            <a:r>
              <a:rPr sz="1800" spc="75" dirty="0"/>
              <a:t>suggestions</a:t>
            </a:r>
            <a:r>
              <a:rPr sz="1800" spc="60" dirty="0"/>
              <a:t> </a:t>
            </a:r>
            <a:r>
              <a:rPr sz="1800" spc="80" dirty="0"/>
              <a:t>about</a:t>
            </a:r>
            <a:r>
              <a:rPr sz="1800" spc="65" dirty="0"/>
              <a:t> the APT-</a:t>
            </a:r>
            <a:r>
              <a:rPr sz="1800" spc="125" dirty="0"/>
              <a:t>Sepsis</a:t>
            </a:r>
            <a:r>
              <a:rPr sz="1800" spc="65" dirty="0"/>
              <a:t> </a:t>
            </a:r>
            <a:r>
              <a:rPr sz="1800" spc="55" dirty="0"/>
              <a:t>Programme</a:t>
            </a:r>
          </a:p>
          <a:p>
            <a:pPr>
              <a:lnSpc>
                <a:spcPct val="100000"/>
              </a:lnSpc>
              <a:spcBef>
                <a:spcPts val="894"/>
              </a:spcBef>
            </a:pPr>
            <a:endParaRPr sz="1800" spc="55" dirty="0"/>
          </a:p>
          <a:p>
            <a:pPr marL="12700">
              <a:lnSpc>
                <a:spcPct val="100000"/>
              </a:lnSpc>
            </a:pPr>
            <a:r>
              <a:rPr sz="1800" b="1" spc="-10" dirty="0">
                <a:latin typeface="Calibri"/>
                <a:cs typeface="Calibri"/>
              </a:rPr>
              <a:t>Malawi: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800" spc="55" dirty="0"/>
              <a:t>Regina</a:t>
            </a:r>
            <a:r>
              <a:rPr sz="1800" spc="145" dirty="0"/>
              <a:t> </a:t>
            </a:r>
            <a:r>
              <a:rPr sz="1800" dirty="0"/>
              <a:t>Makuluni:</a:t>
            </a:r>
            <a:r>
              <a:rPr sz="1800" spc="145" dirty="0"/>
              <a:t> </a:t>
            </a:r>
            <a:r>
              <a:rPr sz="1800" spc="35" dirty="0">
                <a:hlinkClick r:id="rId3"/>
              </a:rPr>
              <a:t>rmakuluni@mlw.mw</a:t>
            </a:r>
          </a:p>
          <a:p>
            <a:pPr>
              <a:lnSpc>
                <a:spcPct val="100000"/>
              </a:lnSpc>
              <a:spcBef>
                <a:spcPts val="894"/>
              </a:spcBef>
            </a:pPr>
            <a:endParaRPr sz="1800" spc="35" dirty="0">
              <a:hlinkClick r:id="rId3"/>
            </a:endParaRPr>
          </a:p>
          <a:p>
            <a:pPr marL="12700">
              <a:lnSpc>
                <a:spcPct val="100000"/>
              </a:lnSpc>
            </a:pPr>
            <a:r>
              <a:rPr sz="1800" b="1" spc="60" dirty="0">
                <a:latin typeface="Calibri"/>
                <a:cs typeface="Calibri"/>
              </a:rPr>
              <a:t>Uganda: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800" spc="80" dirty="0"/>
              <a:t>Peace</a:t>
            </a:r>
            <a:r>
              <a:rPr sz="1800" spc="175" dirty="0"/>
              <a:t> </a:t>
            </a:r>
            <a:r>
              <a:rPr sz="1800" dirty="0"/>
              <a:t>Okwaro:</a:t>
            </a:r>
            <a:r>
              <a:rPr sz="1800" spc="175" dirty="0"/>
              <a:t> </a:t>
            </a:r>
            <a:r>
              <a:rPr sz="1800" spc="45" dirty="0">
                <a:hlinkClick r:id="rId4"/>
              </a:rPr>
              <a:t>POkwaro@idi.co.ug</a:t>
            </a:r>
          </a:p>
        </p:txBody>
      </p:sp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13582" y="6597980"/>
            <a:ext cx="705974" cy="29735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494539" y="5810584"/>
            <a:ext cx="603107" cy="41398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742129" y="6589107"/>
            <a:ext cx="628582" cy="31509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442469" y="6554839"/>
            <a:ext cx="461021" cy="33745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858597" y="5764916"/>
            <a:ext cx="408763" cy="43667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436479" y="5814590"/>
            <a:ext cx="377256" cy="437483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416571" y="5770923"/>
            <a:ext cx="362368" cy="47503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078656" y="6658779"/>
            <a:ext cx="599122" cy="175758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667958" y="5775162"/>
            <a:ext cx="403164" cy="432051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857919" y="6637060"/>
            <a:ext cx="743420" cy="247806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536700" y="6674942"/>
            <a:ext cx="710177" cy="167323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3860014" y="6642075"/>
            <a:ext cx="743417" cy="191226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9968365" y="5775403"/>
            <a:ext cx="451840" cy="463270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6777075" y="5829731"/>
            <a:ext cx="450850" cy="389255"/>
            <a:chOff x="6777075" y="5829731"/>
            <a:chExt cx="450850" cy="389255"/>
          </a:xfrm>
        </p:grpSpPr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791899" y="5844798"/>
              <a:ext cx="130451" cy="26818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921639" y="5829731"/>
              <a:ext cx="306260" cy="34100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777075" y="6121311"/>
              <a:ext cx="450824" cy="97434"/>
            </a:xfrm>
            <a:prstGeom prst="rect">
              <a:avLst/>
            </a:prstGeom>
          </p:spPr>
        </p:pic>
      </p:grpSp>
      <p:pic>
        <p:nvPicPr>
          <p:cNvPr id="22" name="object 22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6155606" y="5838415"/>
            <a:ext cx="484201" cy="421621"/>
          </a:xfrm>
          <a:prstGeom prst="rect">
            <a:avLst/>
          </a:prstGeom>
        </p:spPr>
      </p:pic>
      <p:sp>
        <p:nvSpPr>
          <p:cNvPr id="23" name="object 23"/>
          <p:cNvSpPr/>
          <p:nvPr/>
        </p:nvSpPr>
        <p:spPr>
          <a:xfrm>
            <a:off x="6697984" y="5831869"/>
            <a:ext cx="0" cy="420370"/>
          </a:xfrm>
          <a:custGeom>
            <a:avLst/>
            <a:gdLst/>
            <a:ahLst/>
            <a:cxnLst/>
            <a:rect l="l" t="t" r="r" b="b"/>
            <a:pathLst>
              <a:path h="420370">
                <a:moveTo>
                  <a:pt x="0" y="0"/>
                </a:moveTo>
                <a:lnTo>
                  <a:pt x="0" y="420204"/>
                </a:lnTo>
              </a:path>
            </a:pathLst>
          </a:custGeom>
          <a:ln w="426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205011" y="5814618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400964" y="0"/>
                </a:moveTo>
                <a:lnTo>
                  <a:pt x="0" y="0"/>
                </a:lnTo>
                <a:lnTo>
                  <a:pt x="0" y="400964"/>
                </a:lnTo>
                <a:lnTo>
                  <a:pt x="400964" y="400964"/>
                </a:lnTo>
                <a:lnTo>
                  <a:pt x="400964" y="346900"/>
                </a:lnTo>
                <a:lnTo>
                  <a:pt x="133515" y="346900"/>
                </a:lnTo>
                <a:lnTo>
                  <a:pt x="128136" y="346036"/>
                </a:lnTo>
                <a:lnTo>
                  <a:pt x="72212" y="346036"/>
                </a:lnTo>
                <a:lnTo>
                  <a:pt x="61645" y="311327"/>
                </a:lnTo>
                <a:lnTo>
                  <a:pt x="124129" y="311327"/>
                </a:lnTo>
                <a:lnTo>
                  <a:pt x="125425" y="310464"/>
                </a:lnTo>
                <a:lnTo>
                  <a:pt x="150647" y="310464"/>
                </a:lnTo>
                <a:lnTo>
                  <a:pt x="150647" y="298297"/>
                </a:lnTo>
                <a:lnTo>
                  <a:pt x="400964" y="298297"/>
                </a:lnTo>
                <a:lnTo>
                  <a:pt x="400964" y="266357"/>
                </a:lnTo>
                <a:lnTo>
                  <a:pt x="173570" y="266357"/>
                </a:lnTo>
                <a:lnTo>
                  <a:pt x="140598" y="256707"/>
                </a:lnTo>
                <a:lnTo>
                  <a:pt x="104155" y="234402"/>
                </a:lnTo>
                <a:lnTo>
                  <a:pt x="61391" y="75717"/>
                </a:lnTo>
                <a:lnTo>
                  <a:pt x="121564" y="68719"/>
                </a:lnTo>
                <a:lnTo>
                  <a:pt x="400964" y="68719"/>
                </a:lnTo>
                <a:lnTo>
                  <a:pt x="400964" y="0"/>
                </a:lnTo>
                <a:close/>
              </a:path>
              <a:path w="401320" h="401320">
                <a:moveTo>
                  <a:pt x="150647" y="337185"/>
                </a:moveTo>
                <a:lnTo>
                  <a:pt x="147688" y="343814"/>
                </a:lnTo>
                <a:lnTo>
                  <a:pt x="140957" y="346900"/>
                </a:lnTo>
                <a:lnTo>
                  <a:pt x="188404" y="346900"/>
                </a:lnTo>
                <a:lnTo>
                  <a:pt x="187139" y="346036"/>
                </a:lnTo>
                <a:lnTo>
                  <a:pt x="150647" y="346036"/>
                </a:lnTo>
                <a:lnTo>
                  <a:pt x="150647" y="337185"/>
                </a:lnTo>
                <a:close/>
              </a:path>
              <a:path w="401320" h="401320">
                <a:moveTo>
                  <a:pt x="214655" y="335749"/>
                </a:moveTo>
                <a:lnTo>
                  <a:pt x="212217" y="342950"/>
                </a:lnTo>
                <a:lnTo>
                  <a:pt x="205663" y="346900"/>
                </a:lnTo>
                <a:lnTo>
                  <a:pt x="222503" y="346900"/>
                </a:lnTo>
                <a:lnTo>
                  <a:pt x="216903" y="342138"/>
                </a:lnTo>
                <a:lnTo>
                  <a:pt x="214655" y="335749"/>
                </a:lnTo>
                <a:close/>
              </a:path>
              <a:path w="401320" h="401320">
                <a:moveTo>
                  <a:pt x="250418" y="328650"/>
                </a:moveTo>
                <a:lnTo>
                  <a:pt x="249322" y="335563"/>
                </a:lnTo>
                <a:lnTo>
                  <a:pt x="245957" y="341385"/>
                </a:lnTo>
                <a:lnTo>
                  <a:pt x="240206" y="345402"/>
                </a:lnTo>
                <a:lnTo>
                  <a:pt x="231952" y="346900"/>
                </a:lnTo>
                <a:lnTo>
                  <a:pt x="315531" y="346900"/>
                </a:lnTo>
                <a:lnTo>
                  <a:pt x="314199" y="346036"/>
                </a:lnTo>
                <a:lnTo>
                  <a:pt x="250418" y="346036"/>
                </a:lnTo>
                <a:lnTo>
                  <a:pt x="250418" y="328650"/>
                </a:lnTo>
                <a:close/>
              </a:path>
              <a:path w="401320" h="401320">
                <a:moveTo>
                  <a:pt x="400964" y="336130"/>
                </a:moveTo>
                <a:lnTo>
                  <a:pt x="342112" y="336130"/>
                </a:lnTo>
                <a:lnTo>
                  <a:pt x="339432" y="343496"/>
                </a:lnTo>
                <a:lnTo>
                  <a:pt x="332384" y="346900"/>
                </a:lnTo>
                <a:lnTo>
                  <a:pt x="400964" y="346900"/>
                </a:lnTo>
                <a:lnTo>
                  <a:pt x="400964" y="336130"/>
                </a:lnTo>
                <a:close/>
              </a:path>
              <a:path w="401320" h="401320">
                <a:moveTo>
                  <a:pt x="90614" y="324573"/>
                </a:moveTo>
                <a:lnTo>
                  <a:pt x="90424" y="324573"/>
                </a:lnTo>
                <a:lnTo>
                  <a:pt x="85331" y="346036"/>
                </a:lnTo>
                <a:lnTo>
                  <a:pt x="95567" y="346036"/>
                </a:lnTo>
                <a:lnTo>
                  <a:pt x="90614" y="324573"/>
                </a:lnTo>
                <a:close/>
              </a:path>
              <a:path w="401320" h="401320">
                <a:moveTo>
                  <a:pt x="114922" y="325983"/>
                </a:moveTo>
                <a:lnTo>
                  <a:pt x="108699" y="346036"/>
                </a:lnTo>
                <a:lnTo>
                  <a:pt x="128136" y="346036"/>
                </a:lnTo>
                <a:lnTo>
                  <a:pt x="126013" y="345695"/>
                </a:lnTo>
                <a:lnTo>
                  <a:pt x="120059" y="342179"/>
                </a:lnTo>
                <a:lnTo>
                  <a:pt x="116134" y="336495"/>
                </a:lnTo>
                <a:lnTo>
                  <a:pt x="114719" y="328790"/>
                </a:lnTo>
                <a:lnTo>
                  <a:pt x="114795" y="326898"/>
                </a:lnTo>
                <a:lnTo>
                  <a:pt x="114922" y="325983"/>
                </a:lnTo>
                <a:close/>
              </a:path>
              <a:path w="401320" h="401320">
                <a:moveTo>
                  <a:pt x="167106" y="298297"/>
                </a:moveTo>
                <a:lnTo>
                  <a:pt x="163360" y="298297"/>
                </a:lnTo>
                <a:lnTo>
                  <a:pt x="163360" y="346036"/>
                </a:lnTo>
                <a:lnTo>
                  <a:pt x="167106" y="346036"/>
                </a:lnTo>
                <a:lnTo>
                  <a:pt x="167106" y="298297"/>
                </a:lnTo>
                <a:close/>
              </a:path>
              <a:path w="401320" h="401320">
                <a:moveTo>
                  <a:pt x="179844" y="332943"/>
                </a:moveTo>
                <a:lnTo>
                  <a:pt x="179844" y="346036"/>
                </a:lnTo>
                <a:lnTo>
                  <a:pt x="187139" y="346036"/>
                </a:lnTo>
                <a:lnTo>
                  <a:pt x="181442" y="342138"/>
                </a:lnTo>
                <a:lnTo>
                  <a:pt x="179844" y="332943"/>
                </a:lnTo>
                <a:close/>
              </a:path>
              <a:path w="401320" h="401320">
                <a:moveTo>
                  <a:pt x="271767" y="320827"/>
                </a:moveTo>
                <a:lnTo>
                  <a:pt x="264261" y="320827"/>
                </a:lnTo>
                <a:lnTo>
                  <a:pt x="263156" y="323570"/>
                </a:lnTo>
                <a:lnTo>
                  <a:pt x="263156" y="346036"/>
                </a:lnTo>
                <a:lnTo>
                  <a:pt x="272021" y="346036"/>
                </a:lnTo>
                <a:lnTo>
                  <a:pt x="271897" y="322440"/>
                </a:lnTo>
                <a:lnTo>
                  <a:pt x="271767" y="320827"/>
                </a:lnTo>
                <a:close/>
              </a:path>
              <a:path w="401320" h="401320">
                <a:moveTo>
                  <a:pt x="293357" y="320827"/>
                </a:moveTo>
                <a:lnTo>
                  <a:pt x="285927" y="320827"/>
                </a:lnTo>
                <a:lnTo>
                  <a:pt x="284822" y="323570"/>
                </a:lnTo>
                <a:lnTo>
                  <a:pt x="284822" y="346036"/>
                </a:lnTo>
                <a:lnTo>
                  <a:pt x="293687" y="346036"/>
                </a:lnTo>
                <a:lnTo>
                  <a:pt x="293646" y="323570"/>
                </a:lnTo>
                <a:lnTo>
                  <a:pt x="293357" y="320827"/>
                </a:lnTo>
                <a:close/>
              </a:path>
              <a:path w="401320" h="401320">
                <a:moveTo>
                  <a:pt x="306425" y="334162"/>
                </a:moveTo>
                <a:lnTo>
                  <a:pt x="306425" y="346036"/>
                </a:lnTo>
                <a:lnTo>
                  <a:pt x="314199" y="346036"/>
                </a:lnTo>
                <a:lnTo>
                  <a:pt x="308521" y="342353"/>
                </a:lnTo>
                <a:lnTo>
                  <a:pt x="306425" y="334162"/>
                </a:lnTo>
                <a:close/>
              </a:path>
              <a:path w="401320" h="401320">
                <a:moveTo>
                  <a:pt x="150647" y="331584"/>
                </a:moveTo>
                <a:lnTo>
                  <a:pt x="126860" y="331584"/>
                </a:lnTo>
                <a:lnTo>
                  <a:pt x="127153" y="335127"/>
                </a:lnTo>
                <a:lnTo>
                  <a:pt x="127223" y="335749"/>
                </a:lnTo>
                <a:lnTo>
                  <a:pt x="129476" y="338607"/>
                </a:lnTo>
                <a:lnTo>
                  <a:pt x="135724" y="338607"/>
                </a:lnTo>
                <a:lnTo>
                  <a:pt x="138074" y="337807"/>
                </a:lnTo>
                <a:lnTo>
                  <a:pt x="139179" y="336130"/>
                </a:lnTo>
                <a:lnTo>
                  <a:pt x="150647" y="336130"/>
                </a:lnTo>
                <a:lnTo>
                  <a:pt x="150647" y="331584"/>
                </a:lnTo>
                <a:close/>
              </a:path>
              <a:path w="401320" h="401320">
                <a:moveTo>
                  <a:pt x="400964" y="310464"/>
                </a:moveTo>
                <a:lnTo>
                  <a:pt x="323964" y="310464"/>
                </a:lnTo>
                <a:lnTo>
                  <a:pt x="332419" y="311874"/>
                </a:lnTo>
                <a:lnTo>
                  <a:pt x="338243" y="315947"/>
                </a:lnTo>
                <a:lnTo>
                  <a:pt x="341739" y="322615"/>
                </a:lnTo>
                <a:lnTo>
                  <a:pt x="342887" y="331584"/>
                </a:lnTo>
                <a:lnTo>
                  <a:pt x="317893" y="331584"/>
                </a:lnTo>
                <a:lnTo>
                  <a:pt x="318176" y="335127"/>
                </a:lnTo>
                <a:lnTo>
                  <a:pt x="318243" y="335749"/>
                </a:lnTo>
                <a:lnTo>
                  <a:pt x="320497" y="338607"/>
                </a:lnTo>
                <a:lnTo>
                  <a:pt x="326771" y="338607"/>
                </a:lnTo>
                <a:lnTo>
                  <a:pt x="329120" y="337807"/>
                </a:lnTo>
                <a:lnTo>
                  <a:pt x="330212" y="336130"/>
                </a:lnTo>
                <a:lnTo>
                  <a:pt x="400964" y="336130"/>
                </a:lnTo>
                <a:lnTo>
                  <a:pt x="400964" y="310464"/>
                </a:lnTo>
                <a:close/>
              </a:path>
              <a:path w="401320" h="401320">
                <a:moveTo>
                  <a:pt x="201117" y="319887"/>
                </a:moveTo>
                <a:lnTo>
                  <a:pt x="193268" y="319887"/>
                </a:lnTo>
                <a:lnTo>
                  <a:pt x="192347" y="323964"/>
                </a:lnTo>
                <a:lnTo>
                  <a:pt x="192227" y="334264"/>
                </a:lnTo>
                <a:lnTo>
                  <a:pt x="193725" y="337477"/>
                </a:lnTo>
                <a:lnTo>
                  <a:pt x="201168" y="337477"/>
                </a:lnTo>
                <a:lnTo>
                  <a:pt x="202920" y="335127"/>
                </a:lnTo>
                <a:lnTo>
                  <a:pt x="203250" y="332308"/>
                </a:lnTo>
                <a:lnTo>
                  <a:pt x="213779" y="332308"/>
                </a:lnTo>
                <a:lnTo>
                  <a:pt x="213575" y="331114"/>
                </a:lnTo>
                <a:lnTo>
                  <a:pt x="213628" y="325983"/>
                </a:lnTo>
                <a:lnTo>
                  <a:pt x="213715" y="325374"/>
                </a:lnTo>
                <a:lnTo>
                  <a:pt x="202920" y="325374"/>
                </a:lnTo>
                <a:lnTo>
                  <a:pt x="202920" y="321894"/>
                </a:lnTo>
                <a:lnTo>
                  <a:pt x="201117" y="319887"/>
                </a:lnTo>
                <a:close/>
              </a:path>
              <a:path w="401320" h="401320">
                <a:moveTo>
                  <a:pt x="236969" y="319887"/>
                </a:moveTo>
                <a:lnTo>
                  <a:pt x="226936" y="319887"/>
                </a:lnTo>
                <a:lnTo>
                  <a:pt x="226404" y="323570"/>
                </a:lnTo>
                <a:lnTo>
                  <a:pt x="226291" y="332943"/>
                </a:lnTo>
                <a:lnTo>
                  <a:pt x="226936" y="337477"/>
                </a:lnTo>
                <a:lnTo>
                  <a:pt x="236969" y="337477"/>
                </a:lnTo>
                <a:lnTo>
                  <a:pt x="237613" y="332943"/>
                </a:lnTo>
                <a:lnTo>
                  <a:pt x="237500" y="323570"/>
                </a:lnTo>
                <a:lnTo>
                  <a:pt x="236969" y="319887"/>
                </a:lnTo>
                <a:close/>
              </a:path>
              <a:path w="401320" h="401320">
                <a:moveTo>
                  <a:pt x="84556" y="311327"/>
                </a:moveTo>
                <a:lnTo>
                  <a:pt x="74955" y="311327"/>
                </a:lnTo>
                <a:lnTo>
                  <a:pt x="80048" y="332917"/>
                </a:lnTo>
                <a:lnTo>
                  <a:pt x="80238" y="332917"/>
                </a:lnTo>
                <a:lnTo>
                  <a:pt x="84556" y="311327"/>
                </a:lnTo>
                <a:close/>
              </a:path>
              <a:path w="401320" h="401320">
                <a:moveTo>
                  <a:pt x="106146" y="311327"/>
                </a:moveTo>
                <a:lnTo>
                  <a:pt x="96558" y="311327"/>
                </a:lnTo>
                <a:lnTo>
                  <a:pt x="101130" y="332917"/>
                </a:lnTo>
                <a:lnTo>
                  <a:pt x="101396" y="332917"/>
                </a:lnTo>
                <a:lnTo>
                  <a:pt x="106146" y="311327"/>
                </a:lnTo>
                <a:close/>
              </a:path>
              <a:path w="401320" h="401320">
                <a:moveTo>
                  <a:pt x="269417" y="310464"/>
                </a:moveTo>
                <a:lnTo>
                  <a:pt x="231952" y="310464"/>
                </a:lnTo>
                <a:lnTo>
                  <a:pt x="240206" y="311952"/>
                </a:lnTo>
                <a:lnTo>
                  <a:pt x="245957" y="315947"/>
                </a:lnTo>
                <a:lnTo>
                  <a:pt x="249282" y="321678"/>
                </a:lnTo>
                <a:lnTo>
                  <a:pt x="249346" y="321894"/>
                </a:lnTo>
                <a:lnTo>
                  <a:pt x="250418" y="328650"/>
                </a:lnTo>
                <a:lnTo>
                  <a:pt x="250418" y="311327"/>
                </a:lnTo>
                <a:lnTo>
                  <a:pt x="267199" y="311327"/>
                </a:lnTo>
                <a:lnTo>
                  <a:pt x="269417" y="310464"/>
                </a:lnTo>
                <a:close/>
              </a:path>
              <a:path w="401320" h="401320">
                <a:moveTo>
                  <a:pt x="137236" y="318744"/>
                </a:moveTo>
                <a:lnTo>
                  <a:pt x="129857" y="318744"/>
                </a:lnTo>
                <a:lnTo>
                  <a:pt x="127571" y="320878"/>
                </a:lnTo>
                <a:lnTo>
                  <a:pt x="126923" y="324904"/>
                </a:lnTo>
                <a:lnTo>
                  <a:pt x="139649" y="324904"/>
                </a:lnTo>
                <a:lnTo>
                  <a:pt x="139649" y="321424"/>
                </a:lnTo>
                <a:lnTo>
                  <a:pt x="137236" y="318744"/>
                </a:lnTo>
                <a:close/>
              </a:path>
              <a:path w="401320" h="401320">
                <a:moveTo>
                  <a:pt x="328269" y="318744"/>
                </a:moveTo>
                <a:lnTo>
                  <a:pt x="320903" y="318744"/>
                </a:lnTo>
                <a:lnTo>
                  <a:pt x="318604" y="320878"/>
                </a:lnTo>
                <a:lnTo>
                  <a:pt x="317957" y="324904"/>
                </a:lnTo>
                <a:lnTo>
                  <a:pt x="330669" y="324904"/>
                </a:lnTo>
                <a:lnTo>
                  <a:pt x="330669" y="321424"/>
                </a:lnTo>
                <a:lnTo>
                  <a:pt x="328269" y="318744"/>
                </a:lnTo>
                <a:close/>
              </a:path>
              <a:path w="401320" h="401320">
                <a:moveTo>
                  <a:pt x="400964" y="298297"/>
                </a:moveTo>
                <a:lnTo>
                  <a:pt x="179844" y="298297"/>
                </a:lnTo>
                <a:lnTo>
                  <a:pt x="179844" y="324840"/>
                </a:lnTo>
                <a:lnTo>
                  <a:pt x="181380" y="316547"/>
                </a:lnTo>
                <a:lnTo>
                  <a:pt x="181502" y="316039"/>
                </a:lnTo>
                <a:lnTo>
                  <a:pt x="188645" y="310464"/>
                </a:lnTo>
                <a:lnTo>
                  <a:pt x="400964" y="310464"/>
                </a:lnTo>
                <a:lnTo>
                  <a:pt x="400964" y="298297"/>
                </a:lnTo>
                <a:close/>
              </a:path>
              <a:path w="401320" h="401320">
                <a:moveTo>
                  <a:pt x="314883" y="310464"/>
                </a:moveTo>
                <a:lnTo>
                  <a:pt x="303491" y="310464"/>
                </a:lnTo>
                <a:lnTo>
                  <a:pt x="306425" y="316547"/>
                </a:lnTo>
                <a:lnTo>
                  <a:pt x="306425" y="323646"/>
                </a:lnTo>
                <a:lnTo>
                  <a:pt x="308412" y="316064"/>
                </a:lnTo>
                <a:lnTo>
                  <a:pt x="314883" y="310464"/>
                </a:lnTo>
                <a:close/>
              </a:path>
              <a:path w="401320" h="401320">
                <a:moveTo>
                  <a:pt x="150647" y="310464"/>
                </a:moveTo>
                <a:lnTo>
                  <a:pt x="142646" y="310464"/>
                </a:lnTo>
                <a:lnTo>
                  <a:pt x="148336" y="314718"/>
                </a:lnTo>
                <a:lnTo>
                  <a:pt x="150647" y="322440"/>
                </a:lnTo>
                <a:lnTo>
                  <a:pt x="150647" y="310464"/>
                </a:lnTo>
                <a:close/>
              </a:path>
              <a:path w="401320" h="401320">
                <a:moveTo>
                  <a:pt x="222453" y="310464"/>
                </a:moveTo>
                <a:lnTo>
                  <a:pt x="205600" y="310464"/>
                </a:lnTo>
                <a:lnTo>
                  <a:pt x="212737" y="313867"/>
                </a:lnTo>
                <a:lnTo>
                  <a:pt x="214604" y="321678"/>
                </a:lnTo>
                <a:lnTo>
                  <a:pt x="216839" y="315239"/>
                </a:lnTo>
                <a:lnTo>
                  <a:pt x="222453" y="310464"/>
                </a:lnTo>
                <a:close/>
              </a:path>
              <a:path w="401320" h="401320">
                <a:moveTo>
                  <a:pt x="124129" y="311327"/>
                </a:moveTo>
                <a:lnTo>
                  <a:pt x="119468" y="311327"/>
                </a:lnTo>
                <a:lnTo>
                  <a:pt x="116814" y="319874"/>
                </a:lnTo>
                <a:lnTo>
                  <a:pt x="119710" y="314274"/>
                </a:lnTo>
                <a:lnTo>
                  <a:pt x="124129" y="311327"/>
                </a:lnTo>
                <a:close/>
              </a:path>
              <a:path w="401320" h="401320">
                <a:moveTo>
                  <a:pt x="267199" y="311327"/>
                </a:moveTo>
                <a:lnTo>
                  <a:pt x="262750" y="311327"/>
                </a:lnTo>
                <a:lnTo>
                  <a:pt x="262750" y="316014"/>
                </a:lnTo>
                <a:lnTo>
                  <a:pt x="262953" y="316014"/>
                </a:lnTo>
                <a:lnTo>
                  <a:pt x="265633" y="311937"/>
                </a:lnTo>
                <a:lnTo>
                  <a:pt x="267199" y="311327"/>
                </a:lnTo>
                <a:close/>
              </a:path>
              <a:path w="401320" h="401320">
                <a:moveTo>
                  <a:pt x="289852" y="310464"/>
                </a:moveTo>
                <a:lnTo>
                  <a:pt x="277698" y="310464"/>
                </a:lnTo>
                <a:lnTo>
                  <a:pt x="281622" y="312394"/>
                </a:lnTo>
                <a:lnTo>
                  <a:pt x="283248" y="316014"/>
                </a:lnTo>
                <a:lnTo>
                  <a:pt x="283502" y="315747"/>
                </a:lnTo>
                <a:lnTo>
                  <a:pt x="283881" y="315239"/>
                </a:lnTo>
                <a:lnTo>
                  <a:pt x="284492" y="314604"/>
                </a:lnTo>
                <a:lnTo>
                  <a:pt x="284619" y="314401"/>
                </a:lnTo>
                <a:lnTo>
                  <a:pt x="285000" y="313994"/>
                </a:lnTo>
                <a:lnTo>
                  <a:pt x="286766" y="312267"/>
                </a:lnTo>
                <a:lnTo>
                  <a:pt x="289852" y="310464"/>
                </a:lnTo>
                <a:close/>
              </a:path>
              <a:path w="401320" h="401320">
                <a:moveTo>
                  <a:pt x="200444" y="164160"/>
                </a:moveTo>
                <a:lnTo>
                  <a:pt x="173570" y="266357"/>
                </a:lnTo>
                <a:lnTo>
                  <a:pt x="289344" y="266357"/>
                </a:lnTo>
                <a:lnTo>
                  <a:pt x="244970" y="253212"/>
                </a:lnTo>
                <a:lnTo>
                  <a:pt x="234709" y="249080"/>
                </a:lnTo>
                <a:lnTo>
                  <a:pt x="210996" y="203761"/>
                </a:lnTo>
                <a:lnTo>
                  <a:pt x="206168" y="185763"/>
                </a:lnTo>
                <a:lnTo>
                  <a:pt x="200444" y="164160"/>
                </a:lnTo>
                <a:close/>
              </a:path>
              <a:path w="401320" h="401320">
                <a:moveTo>
                  <a:pt x="400964" y="68719"/>
                </a:moveTo>
                <a:lnTo>
                  <a:pt x="279323" y="68719"/>
                </a:lnTo>
                <a:lnTo>
                  <a:pt x="339572" y="75349"/>
                </a:lnTo>
                <a:lnTo>
                  <a:pt x="289344" y="266357"/>
                </a:lnTo>
                <a:lnTo>
                  <a:pt x="400964" y="266357"/>
                </a:lnTo>
                <a:lnTo>
                  <a:pt x="400964" y="68719"/>
                </a:lnTo>
                <a:close/>
              </a:path>
              <a:path w="401320" h="401320">
                <a:moveTo>
                  <a:pt x="175209" y="68719"/>
                </a:moveTo>
                <a:lnTo>
                  <a:pt x="121564" y="68719"/>
                </a:lnTo>
                <a:lnTo>
                  <a:pt x="148386" y="170637"/>
                </a:lnTo>
                <a:lnTo>
                  <a:pt x="175209" y="68719"/>
                </a:lnTo>
                <a:close/>
              </a:path>
              <a:path w="401320" h="401320">
                <a:moveTo>
                  <a:pt x="279323" y="68719"/>
                </a:moveTo>
                <a:lnTo>
                  <a:pt x="175336" y="68719"/>
                </a:lnTo>
                <a:lnTo>
                  <a:pt x="202679" y="68732"/>
                </a:lnTo>
                <a:lnTo>
                  <a:pt x="212762" y="70086"/>
                </a:lnTo>
                <a:lnTo>
                  <a:pt x="238701" y="118294"/>
                </a:lnTo>
                <a:lnTo>
                  <a:pt x="252514" y="170561"/>
                </a:lnTo>
                <a:lnTo>
                  <a:pt x="279323" y="687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object 25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8765785" y="6675168"/>
            <a:ext cx="890588" cy="159368"/>
          </a:xfrm>
          <a:prstGeom prst="rect">
            <a:avLst/>
          </a:prstGeom>
        </p:spPr>
      </p:pic>
      <p:grpSp>
        <p:nvGrpSpPr>
          <p:cNvPr id="26" name="object 26"/>
          <p:cNvGrpSpPr/>
          <p:nvPr/>
        </p:nvGrpSpPr>
        <p:grpSpPr>
          <a:xfrm>
            <a:off x="4065069" y="663761"/>
            <a:ext cx="2196465" cy="726440"/>
            <a:chOff x="4065069" y="663761"/>
            <a:chExt cx="2196465" cy="726440"/>
          </a:xfrm>
        </p:grpSpPr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556714" y="1008578"/>
              <a:ext cx="110655" cy="20571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702420" y="1008580"/>
              <a:ext cx="138137" cy="20571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866048" y="1007808"/>
              <a:ext cx="124840" cy="206489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6025170" y="1008578"/>
              <a:ext cx="36195" cy="205740"/>
            </a:xfrm>
            <a:custGeom>
              <a:avLst/>
              <a:gdLst/>
              <a:ahLst/>
              <a:cxnLst/>
              <a:rect l="l" t="t" r="r" b="b"/>
              <a:pathLst>
                <a:path w="36195" h="205740">
                  <a:moveTo>
                    <a:pt x="22758" y="0"/>
                  </a:moveTo>
                  <a:lnTo>
                    <a:pt x="18008" y="0"/>
                  </a:lnTo>
                  <a:lnTo>
                    <a:pt x="12890" y="0"/>
                  </a:lnTo>
                  <a:lnTo>
                    <a:pt x="8712" y="1752"/>
                  </a:lnTo>
                  <a:lnTo>
                    <a:pt x="1739" y="8788"/>
                  </a:lnTo>
                  <a:lnTo>
                    <a:pt x="0" y="13081"/>
                  </a:lnTo>
                  <a:lnTo>
                    <a:pt x="0" y="192735"/>
                  </a:lnTo>
                  <a:lnTo>
                    <a:pt x="1765" y="197015"/>
                  </a:lnTo>
                  <a:lnTo>
                    <a:pt x="8699" y="203911"/>
                  </a:lnTo>
                  <a:lnTo>
                    <a:pt x="12865" y="205714"/>
                  </a:lnTo>
                  <a:lnTo>
                    <a:pt x="22771" y="205714"/>
                  </a:lnTo>
                  <a:lnTo>
                    <a:pt x="26949" y="203911"/>
                  </a:lnTo>
                  <a:lnTo>
                    <a:pt x="33870" y="197002"/>
                  </a:lnTo>
                  <a:lnTo>
                    <a:pt x="35636" y="192735"/>
                  </a:lnTo>
                  <a:lnTo>
                    <a:pt x="35636" y="13081"/>
                  </a:lnTo>
                  <a:lnTo>
                    <a:pt x="33896" y="8788"/>
                  </a:lnTo>
                  <a:lnTo>
                    <a:pt x="26924" y="1752"/>
                  </a:lnTo>
                  <a:lnTo>
                    <a:pt x="22758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095085" y="1007808"/>
              <a:ext cx="124840" cy="206489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4687925" y="942619"/>
              <a:ext cx="838835" cy="269875"/>
            </a:xfrm>
            <a:custGeom>
              <a:avLst/>
              <a:gdLst/>
              <a:ahLst/>
              <a:cxnLst/>
              <a:rect l="l" t="t" r="r" b="b"/>
              <a:pathLst>
                <a:path w="838835" h="269875">
                  <a:moveTo>
                    <a:pt x="178092" y="89979"/>
                  </a:moveTo>
                  <a:lnTo>
                    <a:pt x="176453" y="72250"/>
                  </a:lnTo>
                  <a:lnTo>
                    <a:pt x="171551" y="55841"/>
                  </a:lnTo>
                  <a:lnTo>
                    <a:pt x="164604" y="43014"/>
                  </a:lnTo>
                  <a:lnTo>
                    <a:pt x="163385" y="40754"/>
                  </a:lnTo>
                  <a:lnTo>
                    <a:pt x="151942" y="27000"/>
                  </a:lnTo>
                  <a:lnTo>
                    <a:pt x="138188" y="15646"/>
                  </a:lnTo>
                  <a:lnTo>
                    <a:pt x="135940" y="14439"/>
                  </a:lnTo>
                  <a:lnTo>
                    <a:pt x="135940" y="89979"/>
                  </a:lnTo>
                  <a:lnTo>
                    <a:pt x="135940" y="130251"/>
                  </a:lnTo>
                  <a:lnTo>
                    <a:pt x="42164" y="130251"/>
                  </a:lnTo>
                  <a:lnTo>
                    <a:pt x="42164" y="89979"/>
                  </a:lnTo>
                  <a:lnTo>
                    <a:pt x="62992" y="50761"/>
                  </a:lnTo>
                  <a:lnTo>
                    <a:pt x="88963" y="43014"/>
                  </a:lnTo>
                  <a:lnTo>
                    <a:pt x="98399" y="43878"/>
                  </a:lnTo>
                  <a:lnTo>
                    <a:pt x="132537" y="71970"/>
                  </a:lnTo>
                  <a:lnTo>
                    <a:pt x="135940" y="89979"/>
                  </a:lnTo>
                  <a:lnTo>
                    <a:pt x="135940" y="14439"/>
                  </a:lnTo>
                  <a:lnTo>
                    <a:pt x="123113" y="7531"/>
                  </a:lnTo>
                  <a:lnTo>
                    <a:pt x="106705" y="2654"/>
                  </a:lnTo>
                  <a:lnTo>
                    <a:pt x="88963" y="1028"/>
                  </a:lnTo>
                  <a:lnTo>
                    <a:pt x="71285" y="2654"/>
                  </a:lnTo>
                  <a:lnTo>
                    <a:pt x="26162" y="27000"/>
                  </a:lnTo>
                  <a:lnTo>
                    <a:pt x="1625" y="72250"/>
                  </a:lnTo>
                  <a:lnTo>
                    <a:pt x="0" y="89979"/>
                  </a:lnTo>
                  <a:lnTo>
                    <a:pt x="0" y="254825"/>
                  </a:lnTo>
                  <a:lnTo>
                    <a:pt x="2070" y="259702"/>
                  </a:lnTo>
                  <a:lnTo>
                    <a:pt x="6197" y="263601"/>
                  </a:lnTo>
                  <a:lnTo>
                    <a:pt x="10325" y="267741"/>
                  </a:lnTo>
                  <a:lnTo>
                    <a:pt x="15201" y="269798"/>
                  </a:lnTo>
                  <a:lnTo>
                    <a:pt x="26962" y="269798"/>
                  </a:lnTo>
                  <a:lnTo>
                    <a:pt x="31838" y="267741"/>
                  </a:lnTo>
                  <a:lnTo>
                    <a:pt x="35966" y="263601"/>
                  </a:lnTo>
                  <a:lnTo>
                    <a:pt x="40093" y="259702"/>
                  </a:lnTo>
                  <a:lnTo>
                    <a:pt x="42164" y="254825"/>
                  </a:lnTo>
                  <a:lnTo>
                    <a:pt x="42164" y="172237"/>
                  </a:lnTo>
                  <a:lnTo>
                    <a:pt x="135940" y="172237"/>
                  </a:lnTo>
                  <a:lnTo>
                    <a:pt x="135940" y="254825"/>
                  </a:lnTo>
                  <a:lnTo>
                    <a:pt x="138010" y="259702"/>
                  </a:lnTo>
                  <a:lnTo>
                    <a:pt x="142138" y="263601"/>
                  </a:lnTo>
                  <a:lnTo>
                    <a:pt x="146265" y="267741"/>
                  </a:lnTo>
                  <a:lnTo>
                    <a:pt x="151142" y="269798"/>
                  </a:lnTo>
                  <a:lnTo>
                    <a:pt x="162902" y="269798"/>
                  </a:lnTo>
                  <a:lnTo>
                    <a:pt x="167779" y="267741"/>
                  </a:lnTo>
                  <a:lnTo>
                    <a:pt x="171907" y="263601"/>
                  </a:lnTo>
                  <a:lnTo>
                    <a:pt x="176034" y="259702"/>
                  </a:lnTo>
                  <a:lnTo>
                    <a:pt x="178092" y="254825"/>
                  </a:lnTo>
                  <a:lnTo>
                    <a:pt x="178092" y="172237"/>
                  </a:lnTo>
                  <a:lnTo>
                    <a:pt x="178092" y="130251"/>
                  </a:lnTo>
                  <a:lnTo>
                    <a:pt x="178092" y="89979"/>
                  </a:lnTo>
                  <a:close/>
                </a:path>
                <a:path w="838835" h="269875">
                  <a:moveTo>
                    <a:pt x="398691" y="92392"/>
                  </a:moveTo>
                  <a:lnTo>
                    <a:pt x="397014" y="74155"/>
                  </a:lnTo>
                  <a:lnTo>
                    <a:pt x="391985" y="57302"/>
                  </a:lnTo>
                  <a:lnTo>
                    <a:pt x="384238" y="43014"/>
                  </a:lnTo>
                  <a:lnTo>
                    <a:pt x="383590" y="41808"/>
                  </a:lnTo>
                  <a:lnTo>
                    <a:pt x="371843" y="27698"/>
                  </a:lnTo>
                  <a:lnTo>
                    <a:pt x="357809" y="16040"/>
                  </a:lnTo>
                  <a:lnTo>
                    <a:pt x="356539" y="15354"/>
                  </a:lnTo>
                  <a:lnTo>
                    <a:pt x="356539" y="92392"/>
                  </a:lnTo>
                  <a:lnTo>
                    <a:pt x="355638" y="102247"/>
                  </a:lnTo>
                  <a:lnTo>
                    <a:pt x="326288" y="137998"/>
                  </a:lnTo>
                  <a:lnTo>
                    <a:pt x="307327" y="141605"/>
                  </a:lnTo>
                  <a:lnTo>
                    <a:pt x="258114" y="141605"/>
                  </a:lnTo>
                  <a:lnTo>
                    <a:pt x="258114" y="92392"/>
                  </a:lnTo>
                  <a:lnTo>
                    <a:pt x="259003" y="82537"/>
                  </a:lnTo>
                  <a:lnTo>
                    <a:pt x="288353" y="46634"/>
                  </a:lnTo>
                  <a:lnTo>
                    <a:pt x="307327" y="43014"/>
                  </a:lnTo>
                  <a:lnTo>
                    <a:pt x="317182" y="43916"/>
                  </a:lnTo>
                  <a:lnTo>
                    <a:pt x="352971" y="73418"/>
                  </a:lnTo>
                  <a:lnTo>
                    <a:pt x="356539" y="92392"/>
                  </a:lnTo>
                  <a:lnTo>
                    <a:pt x="356539" y="15354"/>
                  </a:lnTo>
                  <a:lnTo>
                    <a:pt x="342379" y="7696"/>
                  </a:lnTo>
                  <a:lnTo>
                    <a:pt x="325551" y="2705"/>
                  </a:lnTo>
                  <a:lnTo>
                    <a:pt x="307327" y="1028"/>
                  </a:lnTo>
                  <a:lnTo>
                    <a:pt x="289166" y="2705"/>
                  </a:lnTo>
                  <a:lnTo>
                    <a:pt x="242798" y="27698"/>
                  </a:lnTo>
                  <a:lnTo>
                    <a:pt x="217627" y="74155"/>
                  </a:lnTo>
                  <a:lnTo>
                    <a:pt x="215950" y="92392"/>
                  </a:lnTo>
                  <a:lnTo>
                    <a:pt x="215950" y="254825"/>
                  </a:lnTo>
                  <a:lnTo>
                    <a:pt x="218020" y="259702"/>
                  </a:lnTo>
                  <a:lnTo>
                    <a:pt x="222148" y="263601"/>
                  </a:lnTo>
                  <a:lnTo>
                    <a:pt x="226275" y="267741"/>
                  </a:lnTo>
                  <a:lnTo>
                    <a:pt x="231152" y="269798"/>
                  </a:lnTo>
                  <a:lnTo>
                    <a:pt x="242912" y="269798"/>
                  </a:lnTo>
                  <a:lnTo>
                    <a:pt x="247789" y="267741"/>
                  </a:lnTo>
                  <a:lnTo>
                    <a:pt x="251917" y="263601"/>
                  </a:lnTo>
                  <a:lnTo>
                    <a:pt x="256044" y="259702"/>
                  </a:lnTo>
                  <a:lnTo>
                    <a:pt x="258114" y="254825"/>
                  </a:lnTo>
                  <a:lnTo>
                    <a:pt x="258114" y="183769"/>
                  </a:lnTo>
                  <a:lnTo>
                    <a:pt x="307327" y="183769"/>
                  </a:lnTo>
                  <a:lnTo>
                    <a:pt x="357809" y="168668"/>
                  </a:lnTo>
                  <a:lnTo>
                    <a:pt x="384251" y="141605"/>
                  </a:lnTo>
                  <a:lnTo>
                    <a:pt x="391985" y="127368"/>
                  </a:lnTo>
                  <a:lnTo>
                    <a:pt x="397014" y="110566"/>
                  </a:lnTo>
                  <a:lnTo>
                    <a:pt x="398691" y="92392"/>
                  </a:lnTo>
                  <a:close/>
                </a:path>
                <a:path w="838835" h="269875">
                  <a:moveTo>
                    <a:pt x="585216" y="16116"/>
                  </a:moveTo>
                  <a:lnTo>
                    <a:pt x="583145" y="11188"/>
                  </a:lnTo>
                  <a:lnTo>
                    <a:pt x="575005" y="3035"/>
                  </a:lnTo>
                  <a:lnTo>
                    <a:pt x="570115" y="1028"/>
                  </a:lnTo>
                  <a:lnTo>
                    <a:pt x="432816" y="1028"/>
                  </a:lnTo>
                  <a:lnTo>
                    <a:pt x="427939" y="3035"/>
                  </a:lnTo>
                  <a:lnTo>
                    <a:pt x="419684" y="11188"/>
                  </a:lnTo>
                  <a:lnTo>
                    <a:pt x="417614" y="16116"/>
                  </a:lnTo>
                  <a:lnTo>
                    <a:pt x="417614" y="27927"/>
                  </a:lnTo>
                  <a:lnTo>
                    <a:pt x="419684" y="32867"/>
                  </a:lnTo>
                  <a:lnTo>
                    <a:pt x="427939" y="41008"/>
                  </a:lnTo>
                  <a:lnTo>
                    <a:pt x="432816" y="43014"/>
                  </a:lnTo>
                  <a:lnTo>
                    <a:pt x="480428" y="43014"/>
                  </a:lnTo>
                  <a:lnTo>
                    <a:pt x="480428" y="254723"/>
                  </a:lnTo>
                  <a:lnTo>
                    <a:pt x="482434" y="259600"/>
                  </a:lnTo>
                  <a:lnTo>
                    <a:pt x="490575" y="267741"/>
                  </a:lnTo>
                  <a:lnTo>
                    <a:pt x="495503" y="269811"/>
                  </a:lnTo>
                  <a:lnTo>
                    <a:pt x="507326" y="269811"/>
                  </a:lnTo>
                  <a:lnTo>
                    <a:pt x="512254" y="267741"/>
                  </a:lnTo>
                  <a:lnTo>
                    <a:pt x="520407" y="259600"/>
                  </a:lnTo>
                  <a:lnTo>
                    <a:pt x="522414" y="254723"/>
                  </a:lnTo>
                  <a:lnTo>
                    <a:pt x="522414" y="43014"/>
                  </a:lnTo>
                  <a:lnTo>
                    <a:pt x="570115" y="43014"/>
                  </a:lnTo>
                  <a:lnTo>
                    <a:pt x="575005" y="41008"/>
                  </a:lnTo>
                  <a:lnTo>
                    <a:pt x="579018" y="36995"/>
                  </a:lnTo>
                  <a:lnTo>
                    <a:pt x="583145" y="32867"/>
                  </a:lnTo>
                  <a:lnTo>
                    <a:pt x="585216" y="27927"/>
                  </a:lnTo>
                  <a:lnTo>
                    <a:pt x="585216" y="16116"/>
                  </a:lnTo>
                  <a:close/>
                </a:path>
                <a:path w="838835" h="269875">
                  <a:moveTo>
                    <a:pt x="656983" y="129501"/>
                  </a:moveTo>
                  <a:lnTo>
                    <a:pt x="654913" y="124574"/>
                  </a:lnTo>
                  <a:lnTo>
                    <a:pt x="646658" y="116319"/>
                  </a:lnTo>
                  <a:lnTo>
                    <a:pt x="641705" y="114249"/>
                  </a:lnTo>
                  <a:lnTo>
                    <a:pt x="635990" y="114249"/>
                  </a:lnTo>
                  <a:lnTo>
                    <a:pt x="576541" y="114249"/>
                  </a:lnTo>
                  <a:lnTo>
                    <a:pt x="571652" y="116319"/>
                  </a:lnTo>
                  <a:lnTo>
                    <a:pt x="563626" y="124574"/>
                  </a:lnTo>
                  <a:lnTo>
                    <a:pt x="561568" y="129501"/>
                  </a:lnTo>
                  <a:lnTo>
                    <a:pt x="561568" y="141439"/>
                  </a:lnTo>
                  <a:lnTo>
                    <a:pt x="563626" y="146316"/>
                  </a:lnTo>
                  <a:lnTo>
                    <a:pt x="567766" y="150215"/>
                  </a:lnTo>
                  <a:lnTo>
                    <a:pt x="571652" y="154343"/>
                  </a:lnTo>
                  <a:lnTo>
                    <a:pt x="576541" y="156400"/>
                  </a:lnTo>
                  <a:lnTo>
                    <a:pt x="641705" y="156400"/>
                  </a:lnTo>
                  <a:lnTo>
                    <a:pt x="646658" y="154343"/>
                  </a:lnTo>
                  <a:lnTo>
                    <a:pt x="654913" y="146316"/>
                  </a:lnTo>
                  <a:lnTo>
                    <a:pt x="656983" y="141439"/>
                  </a:lnTo>
                  <a:lnTo>
                    <a:pt x="656983" y="129501"/>
                  </a:lnTo>
                  <a:close/>
                </a:path>
                <a:path w="838835" h="269875">
                  <a:moveTo>
                    <a:pt x="838530" y="191681"/>
                  </a:moveTo>
                  <a:lnTo>
                    <a:pt x="827112" y="150037"/>
                  </a:lnTo>
                  <a:lnTo>
                    <a:pt x="788936" y="123342"/>
                  </a:lnTo>
                  <a:lnTo>
                    <a:pt x="759714" y="114122"/>
                  </a:lnTo>
                  <a:lnTo>
                    <a:pt x="747636" y="110248"/>
                  </a:lnTo>
                  <a:lnTo>
                    <a:pt x="717740" y="78117"/>
                  </a:lnTo>
                  <a:lnTo>
                    <a:pt x="718388" y="70993"/>
                  </a:lnTo>
                  <a:lnTo>
                    <a:pt x="746074" y="43319"/>
                  </a:lnTo>
                  <a:lnTo>
                    <a:pt x="753186" y="42672"/>
                  </a:lnTo>
                  <a:lnTo>
                    <a:pt x="806932" y="42672"/>
                  </a:lnTo>
                  <a:lnTo>
                    <a:pt x="811860" y="40601"/>
                  </a:lnTo>
                  <a:lnTo>
                    <a:pt x="820000" y="32346"/>
                  </a:lnTo>
                  <a:lnTo>
                    <a:pt x="822007" y="27470"/>
                  </a:lnTo>
                  <a:lnTo>
                    <a:pt x="822007" y="15087"/>
                  </a:lnTo>
                  <a:lnTo>
                    <a:pt x="820000" y="10210"/>
                  </a:lnTo>
                  <a:lnTo>
                    <a:pt x="811860" y="2057"/>
                  </a:lnTo>
                  <a:lnTo>
                    <a:pt x="806932" y="0"/>
                  </a:lnTo>
                  <a:lnTo>
                    <a:pt x="754913" y="0"/>
                  </a:lnTo>
                  <a:lnTo>
                    <a:pt x="711708" y="12877"/>
                  </a:lnTo>
                  <a:lnTo>
                    <a:pt x="682523" y="48133"/>
                  </a:lnTo>
                  <a:lnTo>
                    <a:pt x="676795" y="78117"/>
                  </a:lnTo>
                  <a:lnTo>
                    <a:pt x="678065" y="93040"/>
                  </a:lnTo>
                  <a:lnTo>
                    <a:pt x="697090" y="127850"/>
                  </a:lnTo>
                  <a:lnTo>
                    <a:pt x="739940" y="149694"/>
                  </a:lnTo>
                  <a:lnTo>
                    <a:pt x="755332" y="154647"/>
                  </a:lnTo>
                  <a:lnTo>
                    <a:pt x="767397" y="158813"/>
                  </a:lnTo>
                  <a:lnTo>
                    <a:pt x="796594" y="183553"/>
                  </a:lnTo>
                  <a:lnTo>
                    <a:pt x="797585" y="191681"/>
                  </a:lnTo>
                  <a:lnTo>
                    <a:pt x="796950" y="198805"/>
                  </a:lnTo>
                  <a:lnTo>
                    <a:pt x="769200" y="226479"/>
                  </a:lnTo>
                  <a:lnTo>
                    <a:pt x="762139" y="227126"/>
                  </a:lnTo>
                  <a:lnTo>
                    <a:pt x="689241" y="227126"/>
                  </a:lnTo>
                  <a:lnTo>
                    <a:pt x="684352" y="229196"/>
                  </a:lnTo>
                  <a:lnTo>
                    <a:pt x="676097" y="237451"/>
                  </a:lnTo>
                  <a:lnTo>
                    <a:pt x="674027" y="242328"/>
                  </a:lnTo>
                  <a:lnTo>
                    <a:pt x="674027" y="254609"/>
                  </a:lnTo>
                  <a:lnTo>
                    <a:pt x="676097" y="259486"/>
                  </a:lnTo>
                  <a:lnTo>
                    <a:pt x="684352" y="267741"/>
                  </a:lnTo>
                  <a:lnTo>
                    <a:pt x="689241" y="269798"/>
                  </a:lnTo>
                  <a:lnTo>
                    <a:pt x="760412" y="269798"/>
                  </a:lnTo>
                  <a:lnTo>
                    <a:pt x="803465" y="256933"/>
                  </a:lnTo>
                  <a:lnTo>
                    <a:pt x="832777" y="221665"/>
                  </a:lnTo>
                  <a:lnTo>
                    <a:pt x="837095" y="207264"/>
                  </a:lnTo>
                  <a:lnTo>
                    <a:pt x="838530" y="19168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146166" y="776673"/>
              <a:ext cx="384175" cy="511175"/>
            </a:xfrm>
            <a:custGeom>
              <a:avLst/>
              <a:gdLst/>
              <a:ahLst/>
              <a:cxnLst/>
              <a:rect l="l" t="t" r="r" b="b"/>
              <a:pathLst>
                <a:path w="384175" h="511175">
                  <a:moveTo>
                    <a:pt x="9410" y="0"/>
                  </a:moveTo>
                  <a:lnTo>
                    <a:pt x="6019" y="444"/>
                  </a:lnTo>
                  <a:lnTo>
                    <a:pt x="2082" y="5270"/>
                  </a:lnTo>
                  <a:lnTo>
                    <a:pt x="2451" y="8902"/>
                  </a:lnTo>
                  <a:lnTo>
                    <a:pt x="33235" y="31686"/>
                  </a:lnTo>
                  <a:lnTo>
                    <a:pt x="71153" y="51549"/>
                  </a:lnTo>
                  <a:lnTo>
                    <a:pt x="142901" y="78560"/>
                  </a:lnTo>
                  <a:lnTo>
                    <a:pt x="171094" y="88836"/>
                  </a:lnTo>
                  <a:lnTo>
                    <a:pt x="210910" y="107151"/>
                  </a:lnTo>
                  <a:lnTo>
                    <a:pt x="247391" y="130504"/>
                  </a:lnTo>
                  <a:lnTo>
                    <a:pt x="288210" y="169743"/>
                  </a:lnTo>
                  <a:lnTo>
                    <a:pt x="311297" y="204354"/>
                  </a:lnTo>
                  <a:lnTo>
                    <a:pt x="329309" y="248589"/>
                  </a:lnTo>
                  <a:lnTo>
                    <a:pt x="335051" y="277012"/>
                  </a:lnTo>
                  <a:lnTo>
                    <a:pt x="335673" y="281393"/>
                  </a:lnTo>
                  <a:lnTo>
                    <a:pt x="336397" y="291287"/>
                  </a:lnTo>
                  <a:lnTo>
                    <a:pt x="336537" y="301155"/>
                  </a:lnTo>
                  <a:lnTo>
                    <a:pt x="336207" y="309879"/>
                  </a:lnTo>
                  <a:lnTo>
                    <a:pt x="324523" y="358749"/>
                  </a:lnTo>
                  <a:lnTo>
                    <a:pt x="297678" y="405694"/>
                  </a:lnTo>
                  <a:lnTo>
                    <a:pt x="267703" y="437210"/>
                  </a:lnTo>
                  <a:lnTo>
                    <a:pt x="226809" y="463499"/>
                  </a:lnTo>
                  <a:lnTo>
                    <a:pt x="189366" y="477167"/>
                  </a:lnTo>
                  <a:lnTo>
                    <a:pt x="150964" y="483527"/>
                  </a:lnTo>
                  <a:lnTo>
                    <a:pt x="133208" y="483895"/>
                  </a:lnTo>
                  <a:lnTo>
                    <a:pt x="119003" y="483087"/>
                  </a:lnTo>
                  <a:lnTo>
                    <a:pt x="70453" y="471576"/>
                  </a:lnTo>
                  <a:lnTo>
                    <a:pt x="32559" y="450815"/>
                  </a:lnTo>
                  <a:lnTo>
                    <a:pt x="8521" y="429564"/>
                  </a:lnTo>
                  <a:lnTo>
                    <a:pt x="5295" y="429272"/>
                  </a:lnTo>
                  <a:lnTo>
                    <a:pt x="495" y="432917"/>
                  </a:lnTo>
                  <a:lnTo>
                    <a:pt x="0" y="436486"/>
                  </a:lnTo>
                  <a:lnTo>
                    <a:pt x="6786" y="445143"/>
                  </a:lnTo>
                  <a:lnTo>
                    <a:pt x="35367" y="472422"/>
                  </a:lnTo>
                  <a:lnTo>
                    <a:pt x="69619" y="492802"/>
                  </a:lnTo>
                  <a:lnTo>
                    <a:pt x="110223" y="506374"/>
                  </a:lnTo>
                  <a:lnTo>
                    <a:pt x="161061" y="510946"/>
                  </a:lnTo>
                  <a:lnTo>
                    <a:pt x="171830" y="510362"/>
                  </a:lnTo>
                  <a:lnTo>
                    <a:pt x="230098" y="498652"/>
                  </a:lnTo>
                  <a:lnTo>
                    <a:pt x="272376" y="479590"/>
                  </a:lnTo>
                  <a:lnTo>
                    <a:pt x="306292" y="455915"/>
                  </a:lnTo>
                  <a:lnTo>
                    <a:pt x="340867" y="420039"/>
                  </a:lnTo>
                  <a:lnTo>
                    <a:pt x="362076" y="387108"/>
                  </a:lnTo>
                  <a:lnTo>
                    <a:pt x="378144" y="344638"/>
                  </a:lnTo>
                  <a:lnTo>
                    <a:pt x="383793" y="301878"/>
                  </a:lnTo>
                  <a:lnTo>
                    <a:pt x="383565" y="288988"/>
                  </a:lnTo>
                  <a:lnTo>
                    <a:pt x="377782" y="251117"/>
                  </a:lnTo>
                  <a:lnTo>
                    <a:pt x="361835" y="207822"/>
                  </a:lnTo>
                  <a:lnTo>
                    <a:pt x="337819" y="169113"/>
                  </a:lnTo>
                  <a:lnTo>
                    <a:pt x="310303" y="138620"/>
                  </a:lnTo>
                  <a:lnTo>
                    <a:pt x="278899" y="113071"/>
                  </a:lnTo>
                  <a:lnTo>
                    <a:pt x="237769" y="88493"/>
                  </a:lnTo>
                  <a:lnTo>
                    <a:pt x="201559" y="72685"/>
                  </a:lnTo>
                  <a:lnTo>
                    <a:pt x="164412" y="60838"/>
                  </a:lnTo>
                  <a:lnTo>
                    <a:pt x="120408" y="48869"/>
                  </a:lnTo>
                  <a:lnTo>
                    <a:pt x="91655" y="40398"/>
                  </a:lnTo>
                  <a:lnTo>
                    <a:pt x="50177" y="24409"/>
                  </a:lnTo>
                  <a:lnTo>
                    <a:pt x="12153" y="1904"/>
                  </a:lnTo>
                  <a:lnTo>
                    <a:pt x="9410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065069" y="663761"/>
              <a:ext cx="565785" cy="726440"/>
            </a:xfrm>
            <a:custGeom>
              <a:avLst/>
              <a:gdLst/>
              <a:ahLst/>
              <a:cxnLst/>
              <a:rect l="l" t="t" r="r" b="b"/>
              <a:pathLst>
                <a:path w="565785" h="726440">
                  <a:moveTo>
                    <a:pt x="62839" y="0"/>
                  </a:moveTo>
                  <a:lnTo>
                    <a:pt x="56248" y="3594"/>
                  </a:lnTo>
                  <a:lnTo>
                    <a:pt x="54965" y="7962"/>
                  </a:lnTo>
                  <a:lnTo>
                    <a:pt x="56857" y="11455"/>
                  </a:lnTo>
                  <a:lnTo>
                    <a:pt x="86042" y="48145"/>
                  </a:lnTo>
                  <a:lnTo>
                    <a:pt x="123583" y="75793"/>
                  </a:lnTo>
                  <a:lnTo>
                    <a:pt x="164936" y="96661"/>
                  </a:lnTo>
                  <a:lnTo>
                    <a:pt x="215658" y="114236"/>
                  </a:lnTo>
                  <a:lnTo>
                    <a:pt x="223380" y="116166"/>
                  </a:lnTo>
                  <a:lnTo>
                    <a:pt x="243789" y="121958"/>
                  </a:lnTo>
                  <a:lnTo>
                    <a:pt x="290639" y="138366"/>
                  </a:lnTo>
                  <a:lnTo>
                    <a:pt x="328930" y="155828"/>
                  </a:lnTo>
                  <a:lnTo>
                    <a:pt x="364909" y="176733"/>
                  </a:lnTo>
                  <a:lnTo>
                    <a:pt x="397576" y="201217"/>
                  </a:lnTo>
                  <a:lnTo>
                    <a:pt x="426796" y="229577"/>
                  </a:lnTo>
                  <a:lnTo>
                    <a:pt x="452069" y="261404"/>
                  </a:lnTo>
                  <a:lnTo>
                    <a:pt x="473075" y="295986"/>
                  </a:lnTo>
                  <a:lnTo>
                    <a:pt x="489340" y="332754"/>
                  </a:lnTo>
                  <a:lnTo>
                    <a:pt x="500222" y="371113"/>
                  </a:lnTo>
                  <a:lnTo>
                    <a:pt x="505230" y="410243"/>
                  </a:lnTo>
                  <a:lnTo>
                    <a:pt x="503872" y="449325"/>
                  </a:lnTo>
                  <a:lnTo>
                    <a:pt x="496138" y="487451"/>
                  </a:lnTo>
                  <a:lnTo>
                    <a:pt x="478980" y="529526"/>
                  </a:lnTo>
                  <a:lnTo>
                    <a:pt x="455595" y="565355"/>
                  </a:lnTo>
                  <a:lnTo>
                    <a:pt x="421669" y="602186"/>
                  </a:lnTo>
                  <a:lnTo>
                    <a:pt x="390187" y="627282"/>
                  </a:lnTo>
                  <a:lnTo>
                    <a:pt x="355587" y="648047"/>
                  </a:lnTo>
                  <a:lnTo>
                    <a:pt x="318419" y="663830"/>
                  </a:lnTo>
                  <a:lnTo>
                    <a:pt x="279400" y="674135"/>
                  </a:lnTo>
                  <a:lnTo>
                    <a:pt x="239288" y="678537"/>
                  </a:lnTo>
                  <a:lnTo>
                    <a:pt x="229183" y="678652"/>
                  </a:lnTo>
                  <a:lnTo>
                    <a:pt x="219075" y="678395"/>
                  </a:lnTo>
                  <a:lnTo>
                    <a:pt x="178930" y="673074"/>
                  </a:lnTo>
                  <a:lnTo>
                    <a:pt x="140068" y="661073"/>
                  </a:lnTo>
                  <a:lnTo>
                    <a:pt x="103368" y="642491"/>
                  </a:lnTo>
                  <a:lnTo>
                    <a:pt x="69850" y="617842"/>
                  </a:lnTo>
                  <a:lnTo>
                    <a:pt x="35902" y="582307"/>
                  </a:lnTo>
                  <a:lnTo>
                    <a:pt x="14871" y="549287"/>
                  </a:lnTo>
                  <a:lnTo>
                    <a:pt x="10655" y="547535"/>
                  </a:lnTo>
                  <a:lnTo>
                    <a:pt x="2362" y="550316"/>
                  </a:lnTo>
                  <a:lnTo>
                    <a:pt x="0" y="555053"/>
                  </a:lnTo>
                  <a:lnTo>
                    <a:pt x="2705" y="563079"/>
                  </a:lnTo>
                  <a:lnTo>
                    <a:pt x="21437" y="601370"/>
                  </a:lnTo>
                  <a:lnTo>
                    <a:pt x="49453" y="638530"/>
                  </a:lnTo>
                  <a:lnTo>
                    <a:pt x="83905" y="670409"/>
                  </a:lnTo>
                  <a:lnTo>
                    <a:pt x="123825" y="695934"/>
                  </a:lnTo>
                  <a:lnTo>
                    <a:pt x="168074" y="714008"/>
                  </a:lnTo>
                  <a:lnTo>
                    <a:pt x="215011" y="723976"/>
                  </a:lnTo>
                  <a:lnTo>
                    <a:pt x="251024" y="726080"/>
                  </a:lnTo>
                  <a:lnTo>
                    <a:pt x="263055" y="725779"/>
                  </a:lnTo>
                  <a:lnTo>
                    <a:pt x="310781" y="719772"/>
                  </a:lnTo>
                  <a:lnTo>
                    <a:pt x="357022" y="706551"/>
                  </a:lnTo>
                  <a:lnTo>
                    <a:pt x="400761" y="686549"/>
                  </a:lnTo>
                  <a:lnTo>
                    <a:pt x="441251" y="660536"/>
                  </a:lnTo>
                  <a:lnTo>
                    <a:pt x="477761" y="628980"/>
                  </a:lnTo>
                  <a:lnTo>
                    <a:pt x="509435" y="592327"/>
                  </a:lnTo>
                  <a:lnTo>
                    <a:pt x="531723" y="558025"/>
                  </a:lnTo>
                  <a:lnTo>
                    <a:pt x="549981" y="516539"/>
                  </a:lnTo>
                  <a:lnTo>
                    <a:pt x="560920" y="476732"/>
                  </a:lnTo>
                  <a:lnTo>
                    <a:pt x="565696" y="431672"/>
                  </a:lnTo>
                  <a:lnTo>
                    <a:pt x="565708" y="416255"/>
                  </a:lnTo>
                  <a:lnTo>
                    <a:pt x="564291" y="394790"/>
                  </a:lnTo>
                  <a:lnTo>
                    <a:pt x="552288" y="335021"/>
                  </a:lnTo>
                  <a:lnTo>
                    <a:pt x="534913" y="289848"/>
                  </a:lnTo>
                  <a:lnTo>
                    <a:pt x="511413" y="247877"/>
                  </a:lnTo>
                  <a:lnTo>
                    <a:pt x="482603" y="209613"/>
                  </a:lnTo>
                  <a:lnTo>
                    <a:pt x="449043" y="175610"/>
                  </a:lnTo>
                  <a:lnTo>
                    <a:pt x="411254" y="146429"/>
                  </a:lnTo>
                  <a:lnTo>
                    <a:pt x="370290" y="122815"/>
                  </a:lnTo>
                  <a:lnTo>
                    <a:pt x="327442" y="104284"/>
                  </a:lnTo>
                  <a:lnTo>
                    <a:pt x="283367" y="90293"/>
                  </a:lnTo>
                  <a:lnTo>
                    <a:pt x="246100" y="81686"/>
                  </a:lnTo>
                  <a:lnTo>
                    <a:pt x="217119" y="76492"/>
                  </a:lnTo>
                  <a:lnTo>
                    <a:pt x="196307" y="72002"/>
                  </a:lnTo>
                  <a:lnTo>
                    <a:pt x="142544" y="54825"/>
                  </a:lnTo>
                  <a:lnTo>
                    <a:pt x="105105" y="35674"/>
                  </a:lnTo>
                  <a:lnTo>
                    <a:pt x="73215" y="9004"/>
                  </a:lnTo>
                  <a:lnTo>
                    <a:pt x="66649" y="825"/>
                  </a:lnTo>
                  <a:lnTo>
                    <a:pt x="62839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172694" y="915915"/>
              <a:ext cx="247717" cy="277924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4620220" y="1248425"/>
              <a:ext cx="1641475" cy="23495"/>
            </a:xfrm>
            <a:custGeom>
              <a:avLst/>
              <a:gdLst/>
              <a:ahLst/>
              <a:cxnLst/>
              <a:rect l="l" t="t" r="r" b="b"/>
              <a:pathLst>
                <a:path w="1641475" h="23494">
                  <a:moveTo>
                    <a:pt x="1641233" y="0"/>
                  </a:moveTo>
                  <a:lnTo>
                    <a:pt x="17094" y="0"/>
                  </a:lnTo>
                  <a:lnTo>
                    <a:pt x="8789" y="11750"/>
                  </a:lnTo>
                  <a:lnTo>
                    <a:pt x="0" y="22987"/>
                  </a:lnTo>
                  <a:lnTo>
                    <a:pt x="1641233" y="22987"/>
                  </a:lnTo>
                  <a:lnTo>
                    <a:pt x="1641233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600166" y="1271405"/>
              <a:ext cx="1661795" cy="23495"/>
            </a:xfrm>
            <a:custGeom>
              <a:avLst/>
              <a:gdLst/>
              <a:ahLst/>
              <a:cxnLst/>
              <a:rect l="l" t="t" r="r" b="b"/>
              <a:pathLst>
                <a:path w="1661795" h="23494">
                  <a:moveTo>
                    <a:pt x="1661286" y="0"/>
                  </a:moveTo>
                  <a:lnTo>
                    <a:pt x="20053" y="0"/>
                  </a:lnTo>
                  <a:lnTo>
                    <a:pt x="13538" y="7772"/>
                  </a:lnTo>
                  <a:lnTo>
                    <a:pt x="3543" y="19405"/>
                  </a:lnTo>
                  <a:lnTo>
                    <a:pt x="0" y="22987"/>
                  </a:lnTo>
                  <a:lnTo>
                    <a:pt x="1661286" y="22987"/>
                  </a:lnTo>
                  <a:lnTo>
                    <a:pt x="1661286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76397" y="1294396"/>
              <a:ext cx="1685289" cy="23495"/>
            </a:xfrm>
            <a:custGeom>
              <a:avLst/>
              <a:gdLst/>
              <a:ahLst/>
              <a:cxnLst/>
              <a:rect l="l" t="t" r="r" b="b"/>
              <a:pathLst>
                <a:path w="1685289" h="23494">
                  <a:moveTo>
                    <a:pt x="1685061" y="0"/>
                  </a:moveTo>
                  <a:lnTo>
                    <a:pt x="23761" y="0"/>
                  </a:lnTo>
                  <a:lnTo>
                    <a:pt x="8750" y="15163"/>
                  </a:lnTo>
                  <a:lnTo>
                    <a:pt x="5664" y="18199"/>
                  </a:lnTo>
                  <a:lnTo>
                    <a:pt x="0" y="22974"/>
                  </a:lnTo>
                  <a:lnTo>
                    <a:pt x="1685061" y="22974"/>
                  </a:lnTo>
                  <a:lnTo>
                    <a:pt x="1685061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47919" y="1317382"/>
              <a:ext cx="1713864" cy="23495"/>
            </a:xfrm>
            <a:custGeom>
              <a:avLst/>
              <a:gdLst/>
              <a:ahLst/>
              <a:cxnLst/>
              <a:rect l="l" t="t" r="r" b="b"/>
              <a:pathLst>
                <a:path w="1713864" h="23494">
                  <a:moveTo>
                    <a:pt x="1713534" y="0"/>
                  </a:moveTo>
                  <a:lnTo>
                    <a:pt x="28486" y="0"/>
                  </a:lnTo>
                  <a:lnTo>
                    <a:pt x="25882" y="2222"/>
                  </a:lnTo>
                  <a:lnTo>
                    <a:pt x="13117" y="12865"/>
                  </a:lnTo>
                  <a:lnTo>
                    <a:pt x="0" y="22974"/>
                  </a:lnTo>
                  <a:lnTo>
                    <a:pt x="1713534" y="22974"/>
                  </a:lnTo>
                  <a:lnTo>
                    <a:pt x="1713534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609740" y="880723"/>
              <a:ext cx="1652270" cy="23495"/>
            </a:xfrm>
            <a:custGeom>
              <a:avLst/>
              <a:gdLst/>
              <a:ahLst/>
              <a:cxnLst/>
              <a:rect l="l" t="t" r="r" b="b"/>
              <a:pathLst>
                <a:path w="1652270" h="23494">
                  <a:moveTo>
                    <a:pt x="1651711" y="0"/>
                  </a:moveTo>
                  <a:lnTo>
                    <a:pt x="0" y="0"/>
                  </a:lnTo>
                  <a:lnTo>
                    <a:pt x="8716" y="11350"/>
                  </a:lnTo>
                  <a:lnTo>
                    <a:pt x="17005" y="22986"/>
                  </a:lnTo>
                  <a:lnTo>
                    <a:pt x="1651711" y="22986"/>
                  </a:lnTo>
                  <a:lnTo>
                    <a:pt x="1651711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89956" y="857740"/>
              <a:ext cx="1671955" cy="23495"/>
            </a:xfrm>
            <a:custGeom>
              <a:avLst/>
              <a:gdLst/>
              <a:ahLst/>
              <a:cxnLst/>
              <a:rect l="l" t="t" r="r" b="b"/>
              <a:pathLst>
                <a:path w="1671954" h="23494">
                  <a:moveTo>
                    <a:pt x="1671497" y="0"/>
                  </a:moveTo>
                  <a:lnTo>
                    <a:pt x="0" y="0"/>
                  </a:lnTo>
                  <a:lnTo>
                    <a:pt x="10117" y="11322"/>
                  </a:lnTo>
                  <a:lnTo>
                    <a:pt x="19786" y="22986"/>
                  </a:lnTo>
                  <a:lnTo>
                    <a:pt x="1671497" y="22986"/>
                  </a:lnTo>
                  <a:lnTo>
                    <a:pt x="1671497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66790" y="834764"/>
              <a:ext cx="1694814" cy="23495"/>
            </a:xfrm>
            <a:custGeom>
              <a:avLst/>
              <a:gdLst/>
              <a:ahLst/>
              <a:cxnLst/>
              <a:rect l="l" t="t" r="r" b="b"/>
              <a:pathLst>
                <a:path w="1694814" h="23494">
                  <a:moveTo>
                    <a:pt x="1694662" y="0"/>
                  </a:moveTo>
                  <a:lnTo>
                    <a:pt x="0" y="0"/>
                  </a:lnTo>
                  <a:lnTo>
                    <a:pt x="11830" y="11279"/>
                  </a:lnTo>
                  <a:lnTo>
                    <a:pt x="23164" y="22987"/>
                  </a:lnTo>
                  <a:lnTo>
                    <a:pt x="1694662" y="22987"/>
                  </a:lnTo>
                  <a:lnTo>
                    <a:pt x="1694662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39616" y="811784"/>
              <a:ext cx="1722120" cy="23495"/>
            </a:xfrm>
            <a:custGeom>
              <a:avLst/>
              <a:gdLst/>
              <a:ahLst/>
              <a:cxnLst/>
              <a:rect l="l" t="t" r="r" b="b"/>
              <a:pathLst>
                <a:path w="1722120" h="23494">
                  <a:moveTo>
                    <a:pt x="1721840" y="0"/>
                  </a:moveTo>
                  <a:lnTo>
                    <a:pt x="1542186" y="0"/>
                  </a:lnTo>
                  <a:lnTo>
                    <a:pt x="0" y="0"/>
                  </a:lnTo>
                  <a:lnTo>
                    <a:pt x="13855" y="11231"/>
                  </a:lnTo>
                  <a:lnTo>
                    <a:pt x="27178" y="22987"/>
                  </a:lnTo>
                  <a:lnTo>
                    <a:pt x="1721840" y="22987"/>
                  </a:lnTo>
                  <a:lnTo>
                    <a:pt x="1721840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9268961" y="6985444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175" dirty="0">
                <a:solidFill>
                  <a:srgbClr val="25408F"/>
                </a:solidFill>
              </a:rPr>
              <a:t>Module</a:t>
            </a:r>
            <a:r>
              <a:rPr sz="3000" spc="45" dirty="0">
                <a:solidFill>
                  <a:srgbClr val="25408F"/>
                </a:solidFill>
              </a:rPr>
              <a:t> </a:t>
            </a:r>
            <a:r>
              <a:rPr sz="3000" spc="350" dirty="0">
                <a:solidFill>
                  <a:srgbClr val="25408F"/>
                </a:solidFill>
              </a:rPr>
              <a:t>2c</a:t>
            </a:r>
            <a:r>
              <a:rPr sz="3000" spc="45" dirty="0">
                <a:solidFill>
                  <a:srgbClr val="25408F"/>
                </a:solidFill>
              </a:rPr>
              <a:t> </a:t>
            </a:r>
            <a:r>
              <a:rPr sz="3000" spc="150" dirty="0">
                <a:solidFill>
                  <a:srgbClr val="25408F"/>
                </a:solidFill>
              </a:rPr>
              <a:t>outline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27300" y="1335778"/>
            <a:ext cx="448119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135" dirty="0">
                <a:solidFill>
                  <a:srgbClr val="231F20"/>
                </a:solidFill>
                <a:latin typeface="Calibri"/>
                <a:cs typeface="Calibri"/>
              </a:rPr>
              <a:t>By</a:t>
            </a:r>
            <a:r>
              <a:rPr sz="15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231F20"/>
                </a:solidFill>
                <a:latin typeface="Calibri"/>
                <a:cs typeface="Calibri"/>
              </a:rPr>
              <a:t>end</a:t>
            </a:r>
            <a:r>
              <a:rPr sz="15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15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231F20"/>
                </a:solidFill>
                <a:latin typeface="Calibri"/>
                <a:cs typeface="Calibri"/>
              </a:rPr>
              <a:t>this</a:t>
            </a:r>
            <a:r>
              <a:rPr sz="15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231F20"/>
                </a:solidFill>
                <a:latin typeface="Calibri"/>
                <a:cs typeface="Calibri"/>
              </a:rPr>
              <a:t>module,</a:t>
            </a:r>
            <a:r>
              <a:rPr sz="15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231F20"/>
                </a:solidFill>
                <a:latin typeface="Calibri"/>
                <a:cs typeface="Calibri"/>
              </a:rPr>
              <a:t>you</a:t>
            </a:r>
            <a:r>
              <a:rPr sz="15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sz="15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15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231F20"/>
                </a:solidFill>
                <a:latin typeface="Calibri"/>
                <a:cs typeface="Calibri"/>
              </a:rPr>
              <a:t>able</a:t>
            </a:r>
            <a:r>
              <a:rPr sz="15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500" b="1" spc="-25" dirty="0">
                <a:solidFill>
                  <a:srgbClr val="231F20"/>
                </a:solidFill>
                <a:latin typeface="Calibri"/>
                <a:cs typeface="Calibri"/>
              </a:rPr>
              <a:t>to: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142518" y="527168"/>
            <a:ext cx="109220" cy="248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89"/>
              </a:lnSpc>
            </a:pPr>
            <a:r>
              <a:rPr sz="1500" spc="4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879320" y="2643479"/>
            <a:ext cx="2727960" cy="200660"/>
          </a:xfrm>
          <a:custGeom>
            <a:avLst/>
            <a:gdLst/>
            <a:ahLst/>
            <a:cxnLst/>
            <a:rect l="l" t="t" r="r" b="b"/>
            <a:pathLst>
              <a:path w="2727960" h="200660">
                <a:moveTo>
                  <a:pt x="2727490" y="0"/>
                </a:moveTo>
                <a:lnTo>
                  <a:pt x="0" y="0"/>
                </a:lnTo>
                <a:lnTo>
                  <a:pt x="0" y="200533"/>
                </a:lnTo>
                <a:lnTo>
                  <a:pt x="2727490" y="200533"/>
                </a:lnTo>
                <a:lnTo>
                  <a:pt x="272749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6" name="object 6"/>
          <p:cNvSpPr/>
          <p:nvPr/>
        </p:nvSpPr>
        <p:spPr>
          <a:xfrm>
            <a:off x="1361246" y="2543207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7" name="object 7"/>
          <p:cNvSpPr txBox="1"/>
          <p:nvPr/>
        </p:nvSpPr>
        <p:spPr>
          <a:xfrm>
            <a:off x="1510350" y="2576953"/>
            <a:ext cx="9588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32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41000" y="3137405"/>
            <a:ext cx="314261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40" dirty="0">
                <a:solidFill>
                  <a:srgbClr val="4E9C57"/>
                </a:solidFill>
                <a:latin typeface="Calibri"/>
                <a:cs typeface="Calibri"/>
              </a:rPr>
              <a:t>Describe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4E9C57"/>
                </a:solidFill>
                <a:latin typeface="Calibri"/>
                <a:cs typeface="Calibri"/>
              </a:rPr>
              <a:t>meaning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940272" y="2643479"/>
            <a:ext cx="2727960" cy="200660"/>
          </a:xfrm>
          <a:custGeom>
            <a:avLst/>
            <a:gdLst/>
            <a:ahLst/>
            <a:cxnLst/>
            <a:rect l="l" t="t" r="r" b="b"/>
            <a:pathLst>
              <a:path w="2727959" h="200660">
                <a:moveTo>
                  <a:pt x="2727490" y="0"/>
                </a:moveTo>
                <a:lnTo>
                  <a:pt x="0" y="0"/>
                </a:lnTo>
                <a:lnTo>
                  <a:pt x="0" y="200533"/>
                </a:lnTo>
                <a:lnTo>
                  <a:pt x="2727490" y="200533"/>
                </a:lnTo>
                <a:lnTo>
                  <a:pt x="272749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0" name="object 10"/>
          <p:cNvSpPr/>
          <p:nvPr/>
        </p:nvSpPr>
        <p:spPr>
          <a:xfrm>
            <a:off x="1879320" y="4350829"/>
            <a:ext cx="2736850" cy="200660"/>
          </a:xfrm>
          <a:custGeom>
            <a:avLst/>
            <a:gdLst/>
            <a:ahLst/>
            <a:cxnLst/>
            <a:rect l="l" t="t" r="r" b="b"/>
            <a:pathLst>
              <a:path w="2736850" h="200660">
                <a:moveTo>
                  <a:pt x="2736735" y="0"/>
                </a:moveTo>
                <a:lnTo>
                  <a:pt x="0" y="0"/>
                </a:lnTo>
                <a:lnTo>
                  <a:pt x="0" y="200533"/>
                </a:lnTo>
                <a:lnTo>
                  <a:pt x="2736735" y="200533"/>
                </a:lnTo>
                <a:lnTo>
                  <a:pt x="273673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1" name="object 11"/>
          <p:cNvSpPr/>
          <p:nvPr/>
        </p:nvSpPr>
        <p:spPr>
          <a:xfrm>
            <a:off x="5422196" y="2543207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2" name="object 12"/>
          <p:cNvSpPr txBox="1"/>
          <p:nvPr/>
        </p:nvSpPr>
        <p:spPr>
          <a:xfrm>
            <a:off x="5548336" y="2576953"/>
            <a:ext cx="14160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45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353696" y="4250540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6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4" name="object 14"/>
          <p:cNvSpPr txBox="1"/>
          <p:nvPr/>
        </p:nvSpPr>
        <p:spPr>
          <a:xfrm>
            <a:off x="1341041" y="4284284"/>
            <a:ext cx="3667454" cy="16619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100"/>
              </a:spcBef>
            </a:pPr>
            <a:r>
              <a:rPr sz="2400" b="1" spc="85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2400" dirty="0">
              <a:latin typeface="Calibri"/>
              <a:cs typeface="Calibri"/>
            </a:endParaRPr>
          </a:p>
          <a:p>
            <a:pPr marL="12700" marR="5080">
              <a:lnSpc>
                <a:spcPct val="122300"/>
              </a:lnSpc>
              <a:spcBef>
                <a:spcPts val="1390"/>
              </a:spcBef>
            </a:pPr>
            <a:r>
              <a:rPr sz="2000" b="1" spc="120" dirty="0">
                <a:solidFill>
                  <a:srgbClr val="4E9C57"/>
                </a:solidFill>
                <a:latin typeface="Calibri"/>
                <a:cs typeface="Calibri"/>
              </a:rPr>
              <a:t>Understand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45" dirty="0">
                <a:solidFill>
                  <a:srgbClr val="4E9C57"/>
                </a:solidFill>
                <a:latin typeface="Calibri"/>
                <a:cs typeface="Calibri"/>
              </a:rPr>
              <a:t>common sources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4E9C57"/>
                </a:solidFill>
                <a:latin typeface="Calibri"/>
                <a:cs typeface="Calibri"/>
              </a:rPr>
              <a:t>during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4E9C57"/>
                </a:solidFill>
                <a:latin typeface="Calibri"/>
                <a:cs typeface="Calibri"/>
              </a:rPr>
              <a:t>and </a:t>
            </a:r>
            <a:r>
              <a:rPr sz="2000" b="1" spc="90" dirty="0">
                <a:solidFill>
                  <a:srgbClr val="4E9C57"/>
                </a:solidFill>
                <a:latin typeface="Calibri"/>
                <a:cs typeface="Calibri"/>
              </a:rPr>
              <a:t>after</a:t>
            </a:r>
            <a:r>
              <a:rPr sz="20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4E9C57"/>
                </a:solidFill>
                <a:latin typeface="Calibri"/>
                <a:cs typeface="Calibri"/>
              </a:rPr>
              <a:t>pregnancy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510559" y="2978273"/>
            <a:ext cx="3052445" cy="737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300"/>
              </a:lnSpc>
              <a:spcBef>
                <a:spcPts val="100"/>
              </a:spcBef>
            </a:pPr>
            <a:r>
              <a:rPr sz="2000" b="1" spc="120" dirty="0">
                <a:solidFill>
                  <a:srgbClr val="4E9C57"/>
                </a:solidFill>
                <a:latin typeface="Calibri"/>
                <a:cs typeface="Calibri"/>
              </a:rPr>
              <a:t>Understand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55" dirty="0">
                <a:solidFill>
                  <a:srgbClr val="4E9C57"/>
                </a:solidFill>
                <a:latin typeface="Calibri"/>
                <a:cs typeface="Calibri"/>
              </a:rPr>
              <a:t>body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4E9C57"/>
                </a:solidFill>
                <a:latin typeface="Calibri"/>
                <a:cs typeface="Calibri"/>
              </a:rPr>
              <a:t>reacts </a:t>
            </a:r>
            <a:r>
              <a:rPr sz="20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20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129835" y="1101634"/>
            <a:ext cx="248285" cy="1659889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>
              <a:lnSpc>
                <a:spcPts val="1789"/>
              </a:lnSpc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57949" y="7004089"/>
            <a:ext cx="292735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55" dirty="0">
                <a:solidFill>
                  <a:srgbClr val="4E9C57"/>
                </a:solidFill>
                <a:latin typeface="Calibri"/>
                <a:cs typeface="Calibri"/>
              </a:rPr>
              <a:t>Module</a:t>
            </a:r>
            <a:r>
              <a:rPr sz="1300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50" dirty="0">
                <a:solidFill>
                  <a:srgbClr val="4E9C57"/>
                </a:solidFill>
                <a:latin typeface="Calibri"/>
                <a:cs typeface="Calibri"/>
              </a:rPr>
              <a:t>2c:</a:t>
            </a:r>
            <a:r>
              <a:rPr sz="1300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55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300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5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300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75" dirty="0">
                <a:solidFill>
                  <a:srgbClr val="4E9C57"/>
                </a:solidFill>
                <a:latin typeface="Calibri"/>
                <a:cs typeface="Calibri"/>
              </a:rPr>
              <a:t>recognise</a:t>
            </a:r>
            <a:r>
              <a:rPr sz="1300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45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endParaRPr sz="1300">
              <a:latin typeface="Calibri"/>
              <a:cs typeface="Calibr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0129818" y="512943"/>
            <a:ext cx="13462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4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883500" y="7139242"/>
            <a:ext cx="4000500" cy="0"/>
          </a:xfrm>
          <a:custGeom>
            <a:avLst/>
            <a:gdLst/>
            <a:ahLst/>
            <a:cxnLst/>
            <a:rect l="l" t="t" r="r" b="b"/>
            <a:pathLst>
              <a:path w="4000500">
                <a:moveTo>
                  <a:pt x="0" y="0"/>
                </a:moveTo>
                <a:lnTo>
                  <a:pt x="40005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object 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04" cy="407454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6" name="object 26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7" name="object 2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0" name="object 3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1" name="object 31"/>
          <p:cNvSpPr/>
          <p:nvPr/>
        </p:nvSpPr>
        <p:spPr>
          <a:xfrm>
            <a:off x="10032847" y="921397"/>
            <a:ext cx="389255" cy="5817235"/>
          </a:xfrm>
          <a:custGeom>
            <a:avLst/>
            <a:gdLst/>
            <a:ahLst/>
            <a:cxnLst/>
            <a:rect l="l" t="t" r="r" b="b"/>
            <a:pathLst>
              <a:path w="389254" h="5817234">
                <a:moveTo>
                  <a:pt x="389153" y="0"/>
                </a:moveTo>
                <a:lnTo>
                  <a:pt x="0" y="0"/>
                </a:lnTo>
                <a:lnTo>
                  <a:pt x="0" y="5816612"/>
                </a:lnTo>
                <a:lnTo>
                  <a:pt x="389153" y="5816612"/>
                </a:lnTo>
                <a:lnTo>
                  <a:pt x="38915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0113198" y="1088934"/>
            <a:ext cx="290195" cy="37534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600" b="1" spc="90" dirty="0">
                <a:solidFill>
                  <a:srgbClr val="4E9C57"/>
                </a:solidFill>
                <a:latin typeface="Calibri"/>
                <a:cs typeface="Calibri"/>
              </a:rPr>
              <a:t>Module</a:t>
            </a:r>
            <a:r>
              <a:rPr sz="16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105" dirty="0">
                <a:solidFill>
                  <a:srgbClr val="4E9C57"/>
                </a:solidFill>
                <a:latin typeface="Calibri"/>
                <a:cs typeface="Calibri"/>
              </a:rPr>
              <a:t>2c:</a:t>
            </a:r>
            <a:r>
              <a:rPr sz="16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9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6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9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6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130" dirty="0">
                <a:solidFill>
                  <a:srgbClr val="4E9C57"/>
                </a:solidFill>
                <a:latin typeface="Calibri"/>
                <a:cs typeface="Calibri"/>
              </a:rPr>
              <a:t>recognise</a:t>
            </a:r>
            <a:r>
              <a:rPr sz="16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95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095719" y="7132968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782221" y="5072"/>
            <a:ext cx="5909945" cy="7555230"/>
            <a:chOff x="4782221" y="5072"/>
            <a:chExt cx="5909945" cy="75552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77482" y="5072"/>
              <a:ext cx="4814520" cy="755493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96192" y="1145451"/>
              <a:ext cx="1099616" cy="109962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796191" y="1145463"/>
              <a:ext cx="1099820" cy="1099820"/>
            </a:xfrm>
            <a:custGeom>
              <a:avLst/>
              <a:gdLst/>
              <a:ahLst/>
              <a:cxnLst/>
              <a:rect l="l" t="t" r="r" b="b"/>
              <a:pathLst>
                <a:path w="1099820" h="1099820">
                  <a:moveTo>
                    <a:pt x="549808" y="1099616"/>
                  </a:moveTo>
                  <a:lnTo>
                    <a:pt x="597248" y="1097598"/>
                  </a:lnTo>
                  <a:lnTo>
                    <a:pt x="643568" y="1091654"/>
                  </a:lnTo>
                  <a:lnTo>
                    <a:pt x="688602" y="1081948"/>
                  </a:lnTo>
                  <a:lnTo>
                    <a:pt x="732185" y="1068646"/>
                  </a:lnTo>
                  <a:lnTo>
                    <a:pt x="774152" y="1051913"/>
                  </a:lnTo>
                  <a:lnTo>
                    <a:pt x="814338" y="1031914"/>
                  </a:lnTo>
                  <a:lnTo>
                    <a:pt x="852579" y="1008813"/>
                  </a:lnTo>
                  <a:lnTo>
                    <a:pt x="888708" y="982777"/>
                  </a:lnTo>
                  <a:lnTo>
                    <a:pt x="922562" y="953970"/>
                  </a:lnTo>
                  <a:lnTo>
                    <a:pt x="953974" y="922557"/>
                  </a:lnTo>
                  <a:lnTo>
                    <a:pt x="982781" y="888703"/>
                  </a:lnTo>
                  <a:lnTo>
                    <a:pt x="1008817" y="852573"/>
                  </a:lnTo>
                  <a:lnTo>
                    <a:pt x="1031916" y="814333"/>
                  </a:lnTo>
                  <a:lnTo>
                    <a:pt x="1051915" y="774147"/>
                  </a:lnTo>
                  <a:lnTo>
                    <a:pt x="1068647" y="732180"/>
                  </a:lnTo>
                  <a:lnTo>
                    <a:pt x="1081949" y="688598"/>
                  </a:lnTo>
                  <a:lnTo>
                    <a:pt x="1091654" y="643565"/>
                  </a:lnTo>
                  <a:lnTo>
                    <a:pt x="1097598" y="597247"/>
                  </a:lnTo>
                  <a:lnTo>
                    <a:pt x="1099616" y="549808"/>
                  </a:lnTo>
                  <a:lnTo>
                    <a:pt x="1097598" y="502367"/>
                  </a:lnTo>
                  <a:lnTo>
                    <a:pt x="1091654" y="456048"/>
                  </a:lnTo>
                  <a:lnTo>
                    <a:pt x="1081949" y="411014"/>
                  </a:lnTo>
                  <a:lnTo>
                    <a:pt x="1068647" y="367431"/>
                  </a:lnTo>
                  <a:lnTo>
                    <a:pt x="1051915" y="325464"/>
                  </a:lnTo>
                  <a:lnTo>
                    <a:pt x="1031916" y="285277"/>
                  </a:lnTo>
                  <a:lnTo>
                    <a:pt x="1008817" y="247037"/>
                  </a:lnTo>
                  <a:lnTo>
                    <a:pt x="982781" y="210908"/>
                  </a:lnTo>
                  <a:lnTo>
                    <a:pt x="953974" y="177054"/>
                  </a:lnTo>
                  <a:lnTo>
                    <a:pt x="922562" y="145641"/>
                  </a:lnTo>
                  <a:lnTo>
                    <a:pt x="888708" y="116835"/>
                  </a:lnTo>
                  <a:lnTo>
                    <a:pt x="852579" y="90799"/>
                  </a:lnTo>
                  <a:lnTo>
                    <a:pt x="814338" y="67700"/>
                  </a:lnTo>
                  <a:lnTo>
                    <a:pt x="774152" y="47701"/>
                  </a:lnTo>
                  <a:lnTo>
                    <a:pt x="732185" y="30969"/>
                  </a:lnTo>
                  <a:lnTo>
                    <a:pt x="688602" y="17667"/>
                  </a:lnTo>
                  <a:lnTo>
                    <a:pt x="643568" y="7962"/>
                  </a:lnTo>
                  <a:lnTo>
                    <a:pt x="597248" y="2018"/>
                  </a:lnTo>
                  <a:lnTo>
                    <a:pt x="549808" y="0"/>
                  </a:lnTo>
                  <a:lnTo>
                    <a:pt x="502367" y="2018"/>
                  </a:lnTo>
                  <a:lnTo>
                    <a:pt x="456048" y="7962"/>
                  </a:lnTo>
                  <a:lnTo>
                    <a:pt x="411014" y="17667"/>
                  </a:lnTo>
                  <a:lnTo>
                    <a:pt x="367431" y="30969"/>
                  </a:lnTo>
                  <a:lnTo>
                    <a:pt x="325464" y="47701"/>
                  </a:lnTo>
                  <a:lnTo>
                    <a:pt x="285277" y="67700"/>
                  </a:lnTo>
                  <a:lnTo>
                    <a:pt x="247037" y="90799"/>
                  </a:lnTo>
                  <a:lnTo>
                    <a:pt x="210908" y="116835"/>
                  </a:lnTo>
                  <a:lnTo>
                    <a:pt x="177054" y="145641"/>
                  </a:lnTo>
                  <a:lnTo>
                    <a:pt x="145641" y="177054"/>
                  </a:lnTo>
                  <a:lnTo>
                    <a:pt x="116835" y="210908"/>
                  </a:lnTo>
                  <a:lnTo>
                    <a:pt x="90799" y="247037"/>
                  </a:lnTo>
                  <a:lnTo>
                    <a:pt x="67700" y="285277"/>
                  </a:lnTo>
                  <a:lnTo>
                    <a:pt x="47701" y="325464"/>
                  </a:lnTo>
                  <a:lnTo>
                    <a:pt x="30969" y="367431"/>
                  </a:lnTo>
                  <a:lnTo>
                    <a:pt x="17667" y="411014"/>
                  </a:lnTo>
                  <a:lnTo>
                    <a:pt x="7962" y="456048"/>
                  </a:lnTo>
                  <a:lnTo>
                    <a:pt x="2018" y="502367"/>
                  </a:lnTo>
                  <a:lnTo>
                    <a:pt x="0" y="549808"/>
                  </a:lnTo>
                  <a:lnTo>
                    <a:pt x="2018" y="597247"/>
                  </a:lnTo>
                  <a:lnTo>
                    <a:pt x="7962" y="643565"/>
                  </a:lnTo>
                  <a:lnTo>
                    <a:pt x="17667" y="688598"/>
                  </a:lnTo>
                  <a:lnTo>
                    <a:pt x="30969" y="732180"/>
                  </a:lnTo>
                  <a:lnTo>
                    <a:pt x="47701" y="774147"/>
                  </a:lnTo>
                  <a:lnTo>
                    <a:pt x="67700" y="814333"/>
                  </a:lnTo>
                  <a:lnTo>
                    <a:pt x="90799" y="852573"/>
                  </a:lnTo>
                  <a:lnTo>
                    <a:pt x="116835" y="888703"/>
                  </a:lnTo>
                  <a:lnTo>
                    <a:pt x="145641" y="922557"/>
                  </a:lnTo>
                  <a:lnTo>
                    <a:pt x="177054" y="953970"/>
                  </a:lnTo>
                  <a:lnTo>
                    <a:pt x="210908" y="982777"/>
                  </a:lnTo>
                  <a:lnTo>
                    <a:pt x="247037" y="1008813"/>
                  </a:lnTo>
                  <a:lnTo>
                    <a:pt x="285277" y="1031914"/>
                  </a:lnTo>
                  <a:lnTo>
                    <a:pt x="325464" y="1051913"/>
                  </a:lnTo>
                  <a:lnTo>
                    <a:pt x="367431" y="1068646"/>
                  </a:lnTo>
                  <a:lnTo>
                    <a:pt x="411014" y="1081948"/>
                  </a:lnTo>
                  <a:lnTo>
                    <a:pt x="456048" y="1091654"/>
                  </a:lnTo>
                  <a:lnTo>
                    <a:pt x="502367" y="1097598"/>
                  </a:lnTo>
                  <a:lnTo>
                    <a:pt x="549808" y="1099616"/>
                  </a:lnTo>
                  <a:close/>
                </a:path>
              </a:pathLst>
            </a:custGeom>
            <a:ln w="27851">
              <a:solidFill>
                <a:srgbClr val="4E9C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429882" y="2402518"/>
            <a:ext cx="356794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300" dirty="0">
                <a:latin typeface="Calibri"/>
                <a:cs typeface="Calibri"/>
              </a:rPr>
              <a:t>MODULE</a:t>
            </a:r>
            <a:r>
              <a:rPr sz="2000" spc="140" dirty="0">
                <a:latin typeface="Calibri"/>
                <a:cs typeface="Calibri"/>
              </a:rPr>
              <a:t>  </a:t>
            </a:r>
            <a:r>
              <a:rPr sz="2000" spc="75" dirty="0">
                <a:latin typeface="Calibri"/>
                <a:cs typeface="Calibri"/>
              </a:rPr>
              <a:t>2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220" dirty="0">
                <a:latin typeface="Calibri"/>
                <a:cs typeface="Calibri"/>
              </a:rPr>
              <a:t>C:</a:t>
            </a:r>
            <a:r>
              <a:rPr sz="2000" spc="140" dirty="0">
                <a:latin typeface="Calibri"/>
                <a:cs typeface="Calibri"/>
              </a:rPr>
              <a:t>  </a:t>
            </a:r>
            <a:r>
              <a:rPr sz="2000" spc="270" dirty="0">
                <a:latin typeface="Calibri"/>
                <a:cs typeface="Calibri"/>
              </a:rPr>
              <a:t>PART</a:t>
            </a:r>
            <a:r>
              <a:rPr sz="2000" spc="140" dirty="0">
                <a:latin typeface="Calibri"/>
                <a:cs typeface="Calibri"/>
              </a:rPr>
              <a:t>  </a:t>
            </a:r>
            <a:r>
              <a:rPr sz="2000" spc="254" dirty="0">
                <a:latin typeface="Calibri"/>
                <a:cs typeface="Calibri"/>
              </a:rPr>
              <a:t>ONE 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128294" y="512943"/>
            <a:ext cx="13779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6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397304" y="3178223"/>
            <a:ext cx="3897629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275" dirty="0">
                <a:solidFill>
                  <a:srgbClr val="286F38"/>
                </a:solidFill>
              </a:rPr>
              <a:t>What</a:t>
            </a:r>
            <a:r>
              <a:rPr spc="45" dirty="0">
                <a:solidFill>
                  <a:srgbClr val="286F38"/>
                </a:solidFill>
              </a:rPr>
              <a:t> </a:t>
            </a:r>
            <a:r>
              <a:rPr spc="245" dirty="0">
                <a:solidFill>
                  <a:srgbClr val="286F38"/>
                </a:solidFill>
              </a:rPr>
              <a:t>is</a:t>
            </a:r>
            <a:r>
              <a:rPr spc="50" dirty="0">
                <a:solidFill>
                  <a:srgbClr val="286F38"/>
                </a:solidFill>
              </a:rPr>
              <a:t> </a:t>
            </a:r>
            <a:r>
              <a:rPr spc="220" dirty="0">
                <a:solidFill>
                  <a:srgbClr val="286F38"/>
                </a:solidFill>
              </a:rPr>
              <a:t>infection?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3311753" y="2874848"/>
            <a:ext cx="4069079" cy="1238885"/>
            <a:chOff x="3311753" y="2874848"/>
            <a:chExt cx="4069079" cy="1238885"/>
          </a:xfrm>
        </p:grpSpPr>
        <p:sp>
          <p:nvSpPr>
            <p:cNvPr id="11" name="object 11"/>
            <p:cNvSpPr/>
            <p:nvPr/>
          </p:nvSpPr>
          <p:spPr>
            <a:xfrm>
              <a:off x="3320059" y="2874848"/>
              <a:ext cx="4060190" cy="31750"/>
            </a:xfrm>
            <a:custGeom>
              <a:avLst/>
              <a:gdLst/>
              <a:ahLst/>
              <a:cxnLst/>
              <a:rect l="l" t="t" r="r" b="b"/>
              <a:pathLst>
                <a:path w="4060190" h="31750">
                  <a:moveTo>
                    <a:pt x="406019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4060190" y="31635"/>
                  </a:lnTo>
                  <a:lnTo>
                    <a:pt x="4060190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320059" y="2906471"/>
              <a:ext cx="4060190" cy="31750"/>
            </a:xfrm>
            <a:custGeom>
              <a:avLst/>
              <a:gdLst/>
              <a:ahLst/>
              <a:cxnLst/>
              <a:rect l="l" t="t" r="r" b="b"/>
              <a:pathLst>
                <a:path w="4060190" h="31750">
                  <a:moveTo>
                    <a:pt x="406019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4060190" y="31635"/>
                  </a:lnTo>
                  <a:lnTo>
                    <a:pt x="4060190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320059" y="2938106"/>
              <a:ext cx="4060190" cy="31750"/>
            </a:xfrm>
            <a:custGeom>
              <a:avLst/>
              <a:gdLst/>
              <a:ahLst/>
              <a:cxnLst/>
              <a:rect l="l" t="t" r="r" b="b"/>
              <a:pathLst>
                <a:path w="4060190" h="31750">
                  <a:moveTo>
                    <a:pt x="406019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4060190" y="31635"/>
                  </a:lnTo>
                  <a:lnTo>
                    <a:pt x="4060190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320059" y="2969742"/>
              <a:ext cx="4060190" cy="31750"/>
            </a:xfrm>
            <a:custGeom>
              <a:avLst/>
              <a:gdLst/>
              <a:ahLst/>
              <a:cxnLst/>
              <a:rect l="l" t="t" r="r" b="b"/>
              <a:pathLst>
                <a:path w="4060190" h="31750">
                  <a:moveTo>
                    <a:pt x="406019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4060190" y="31635"/>
                  </a:lnTo>
                  <a:lnTo>
                    <a:pt x="4060190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311753" y="4081906"/>
              <a:ext cx="4060190" cy="31750"/>
            </a:xfrm>
            <a:custGeom>
              <a:avLst/>
              <a:gdLst/>
              <a:ahLst/>
              <a:cxnLst/>
              <a:rect l="l" t="t" r="r" b="b"/>
              <a:pathLst>
                <a:path w="4060190" h="31750">
                  <a:moveTo>
                    <a:pt x="406019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4060190" y="31635"/>
                  </a:lnTo>
                  <a:lnTo>
                    <a:pt x="4060190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311753" y="4050271"/>
              <a:ext cx="4060190" cy="31750"/>
            </a:xfrm>
            <a:custGeom>
              <a:avLst/>
              <a:gdLst/>
              <a:ahLst/>
              <a:cxnLst/>
              <a:rect l="l" t="t" r="r" b="b"/>
              <a:pathLst>
                <a:path w="4060190" h="31750">
                  <a:moveTo>
                    <a:pt x="406019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4060190" y="31635"/>
                  </a:lnTo>
                  <a:lnTo>
                    <a:pt x="4060190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311753" y="4018635"/>
              <a:ext cx="4060190" cy="31750"/>
            </a:xfrm>
            <a:custGeom>
              <a:avLst/>
              <a:gdLst/>
              <a:ahLst/>
              <a:cxnLst/>
              <a:rect l="l" t="t" r="r" b="b"/>
              <a:pathLst>
                <a:path w="4060190" h="31750">
                  <a:moveTo>
                    <a:pt x="406019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4060190" y="31635"/>
                  </a:lnTo>
                  <a:lnTo>
                    <a:pt x="4060190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311753" y="3987012"/>
              <a:ext cx="4060190" cy="31750"/>
            </a:xfrm>
            <a:custGeom>
              <a:avLst/>
              <a:gdLst/>
              <a:ahLst/>
              <a:cxnLst/>
              <a:rect l="l" t="t" r="r" b="b"/>
              <a:pathLst>
                <a:path w="4060190" h="31750">
                  <a:moveTo>
                    <a:pt x="406019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4060190" y="31635"/>
                  </a:lnTo>
                  <a:lnTo>
                    <a:pt x="4060190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9484861" y="6858444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35" dirty="0">
                <a:solidFill>
                  <a:srgbClr val="25408F"/>
                </a:solidFill>
              </a:rPr>
              <a:t>What</a:t>
            </a:r>
            <a:r>
              <a:rPr sz="3000" spc="40" dirty="0">
                <a:solidFill>
                  <a:srgbClr val="25408F"/>
                </a:solidFill>
              </a:rPr>
              <a:t> </a:t>
            </a:r>
            <a:r>
              <a:rPr sz="3000" spc="210" dirty="0">
                <a:solidFill>
                  <a:srgbClr val="25408F"/>
                </a:solidFill>
              </a:rPr>
              <a:t>is</a:t>
            </a:r>
            <a:r>
              <a:rPr sz="3000" spc="40" dirty="0">
                <a:solidFill>
                  <a:srgbClr val="25408F"/>
                </a:solidFill>
              </a:rPr>
              <a:t> </a:t>
            </a:r>
            <a:r>
              <a:rPr sz="3000" spc="190" dirty="0">
                <a:solidFill>
                  <a:srgbClr val="25408F"/>
                </a:solidFill>
              </a:rPr>
              <a:t>infection?</a:t>
            </a:r>
            <a:endParaRPr sz="3000"/>
          </a:p>
        </p:txBody>
      </p:sp>
      <p:sp>
        <p:nvSpPr>
          <p:cNvPr id="3" name="object 3"/>
          <p:cNvSpPr/>
          <p:nvPr/>
        </p:nvSpPr>
        <p:spPr>
          <a:xfrm>
            <a:off x="540004" y="1864283"/>
            <a:ext cx="2857500" cy="200660"/>
          </a:xfrm>
          <a:custGeom>
            <a:avLst/>
            <a:gdLst/>
            <a:ahLst/>
            <a:cxnLst/>
            <a:rect l="l" t="t" r="r" b="b"/>
            <a:pathLst>
              <a:path w="2857500" h="200660">
                <a:moveTo>
                  <a:pt x="2856915" y="0"/>
                </a:moveTo>
                <a:lnTo>
                  <a:pt x="0" y="0"/>
                </a:lnTo>
                <a:lnTo>
                  <a:pt x="0" y="200533"/>
                </a:lnTo>
                <a:lnTo>
                  <a:pt x="2856915" y="200533"/>
                </a:lnTo>
                <a:lnTo>
                  <a:pt x="285691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4" name="object 4"/>
          <p:cNvSpPr txBox="1"/>
          <p:nvPr/>
        </p:nvSpPr>
        <p:spPr>
          <a:xfrm>
            <a:off x="527300" y="2307343"/>
            <a:ext cx="3143000" cy="186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31F20"/>
                </a:solidFill>
                <a:latin typeface="Calibri"/>
                <a:cs typeface="Calibri"/>
              </a:rPr>
              <a:t>our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bodies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invaded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by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another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organism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which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multiplies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cause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illness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disease.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06378" y="1864283"/>
            <a:ext cx="2857500" cy="200660"/>
          </a:xfrm>
          <a:custGeom>
            <a:avLst/>
            <a:gdLst/>
            <a:ahLst/>
            <a:cxnLst/>
            <a:rect l="l" t="t" r="r" b="b"/>
            <a:pathLst>
              <a:path w="2857500" h="200660">
                <a:moveTo>
                  <a:pt x="2856915" y="0"/>
                </a:moveTo>
                <a:lnTo>
                  <a:pt x="0" y="0"/>
                </a:lnTo>
                <a:lnTo>
                  <a:pt x="0" y="200533"/>
                </a:lnTo>
                <a:lnTo>
                  <a:pt x="2856915" y="200533"/>
                </a:lnTo>
                <a:lnTo>
                  <a:pt x="285691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6" name="object 6"/>
          <p:cNvSpPr txBox="1"/>
          <p:nvPr/>
        </p:nvSpPr>
        <p:spPr>
          <a:xfrm>
            <a:off x="4993682" y="2307343"/>
            <a:ext cx="3143000" cy="2615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95934">
              <a:lnSpc>
                <a:spcPct val="122200"/>
              </a:lnSpc>
              <a:spcBef>
                <a:spcPts val="100"/>
              </a:spcBef>
            </a:pP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organisms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that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can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cause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often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microorganisms: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lang="en-GB" sz="2000" dirty="0"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organisms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that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so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small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that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they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cannot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seen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by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naked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eye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117135" y="1088934"/>
            <a:ext cx="273685" cy="1685289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126674" y="512943"/>
            <a:ext cx="14097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9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684696" y="7131063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06256" y="1264373"/>
            <a:ext cx="8200390" cy="6296025"/>
            <a:chOff x="1406256" y="1264373"/>
            <a:chExt cx="8200390" cy="62960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06256" y="2229056"/>
              <a:ext cx="4727030" cy="310486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13549" y="1264373"/>
              <a:ext cx="5092527" cy="6295631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170" dirty="0">
                <a:solidFill>
                  <a:srgbClr val="25408F"/>
                </a:solidFill>
              </a:rPr>
              <a:t>How</a:t>
            </a:r>
            <a:r>
              <a:rPr sz="3000" spc="60" dirty="0">
                <a:solidFill>
                  <a:srgbClr val="25408F"/>
                </a:solidFill>
              </a:rPr>
              <a:t> </a:t>
            </a:r>
            <a:r>
              <a:rPr sz="3000" spc="215" dirty="0">
                <a:solidFill>
                  <a:srgbClr val="25408F"/>
                </a:solidFill>
              </a:rPr>
              <a:t>infections</a:t>
            </a:r>
            <a:r>
              <a:rPr sz="3000" spc="65" dirty="0">
                <a:solidFill>
                  <a:srgbClr val="25408F"/>
                </a:solidFill>
              </a:rPr>
              <a:t> </a:t>
            </a:r>
            <a:r>
              <a:rPr sz="3000" spc="165" dirty="0">
                <a:solidFill>
                  <a:srgbClr val="25408F"/>
                </a:solidFill>
              </a:rPr>
              <a:t>develop…</a:t>
            </a:r>
            <a:endParaRPr sz="3000"/>
          </a:p>
        </p:txBody>
      </p:sp>
      <p:sp>
        <p:nvSpPr>
          <p:cNvPr id="6" name="object 6"/>
          <p:cNvSpPr txBox="1"/>
          <p:nvPr/>
        </p:nvSpPr>
        <p:spPr>
          <a:xfrm>
            <a:off x="1689100" y="3233326"/>
            <a:ext cx="3475223" cy="10961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9800"/>
              </a:lnSpc>
              <a:spcBef>
                <a:spcPts val="100"/>
              </a:spcBef>
            </a:pPr>
            <a:r>
              <a:rPr sz="2000" b="1" i="1" spc="175" dirty="0">
                <a:solidFill>
                  <a:srgbClr val="4E9C57"/>
                </a:solidFill>
                <a:latin typeface="Calibri"/>
                <a:cs typeface="Calibri"/>
              </a:rPr>
              <a:t>Can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you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think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ways our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65" dirty="0">
                <a:solidFill>
                  <a:srgbClr val="4E9C57"/>
                </a:solidFill>
                <a:latin typeface="Calibri"/>
                <a:cs typeface="Calibri"/>
              </a:rPr>
              <a:t>body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protects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75" dirty="0">
                <a:solidFill>
                  <a:srgbClr val="4E9C57"/>
                </a:solidFill>
                <a:latin typeface="Calibri"/>
                <a:cs typeface="Calibri"/>
              </a:rPr>
              <a:t>us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0" dirty="0">
                <a:solidFill>
                  <a:srgbClr val="4E9C57"/>
                </a:solidFill>
                <a:latin typeface="Calibri"/>
                <a:cs typeface="Calibri"/>
              </a:rPr>
              <a:t>against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on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a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4E9C57"/>
                </a:solidFill>
                <a:latin typeface="Calibri"/>
                <a:cs typeface="Calibri"/>
              </a:rPr>
              <a:t>daily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4E9C57"/>
                </a:solidFill>
                <a:latin typeface="Calibri"/>
                <a:cs typeface="Calibri"/>
              </a:rPr>
              <a:t>basis?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883500" y="6843054"/>
            <a:ext cx="5949315" cy="586105"/>
            <a:chOff x="3883500" y="6843054"/>
            <a:chExt cx="5949315" cy="586105"/>
          </a:xfrm>
        </p:grpSpPr>
        <p:sp>
          <p:nvSpPr>
            <p:cNvPr id="8" name="object 8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04" cy="40745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883500" y="7139242"/>
              <a:ext cx="4000500" cy="0"/>
            </a:xfrm>
            <a:custGeom>
              <a:avLst/>
              <a:gdLst/>
              <a:ahLst/>
              <a:cxnLst/>
              <a:rect l="l" t="t" r="r" b="b"/>
              <a:pathLst>
                <a:path w="4000500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04" cy="40745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grpSp>
        <p:nvGrpSpPr>
          <p:cNvPr id="18" name="object 18"/>
          <p:cNvGrpSpPr/>
          <p:nvPr/>
        </p:nvGrpSpPr>
        <p:grpSpPr>
          <a:xfrm>
            <a:off x="9889341" y="6848027"/>
            <a:ext cx="586105" cy="586105"/>
            <a:chOff x="9889341" y="6848027"/>
            <a:chExt cx="586105" cy="586105"/>
          </a:xfrm>
        </p:grpSpPr>
        <p:sp>
          <p:nvSpPr>
            <p:cNvPr id="19" name="object 19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9889341" y="6848027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10117135" y="1088934"/>
            <a:ext cx="273685" cy="1685289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8" name="object 2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10126007" y="512943"/>
            <a:ext cx="1422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4914183" y="7141079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782221" y="124267"/>
            <a:ext cx="5909945" cy="7435850"/>
            <a:chOff x="4782221" y="124267"/>
            <a:chExt cx="5909945" cy="74358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77482" y="124267"/>
              <a:ext cx="4814520" cy="743573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96192" y="1145451"/>
              <a:ext cx="1099616" cy="109962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796191" y="1145463"/>
              <a:ext cx="1099820" cy="1099820"/>
            </a:xfrm>
            <a:custGeom>
              <a:avLst/>
              <a:gdLst/>
              <a:ahLst/>
              <a:cxnLst/>
              <a:rect l="l" t="t" r="r" b="b"/>
              <a:pathLst>
                <a:path w="1099820" h="1099820">
                  <a:moveTo>
                    <a:pt x="549808" y="1099616"/>
                  </a:moveTo>
                  <a:lnTo>
                    <a:pt x="597248" y="1097598"/>
                  </a:lnTo>
                  <a:lnTo>
                    <a:pt x="643568" y="1091654"/>
                  </a:lnTo>
                  <a:lnTo>
                    <a:pt x="688602" y="1081948"/>
                  </a:lnTo>
                  <a:lnTo>
                    <a:pt x="732185" y="1068646"/>
                  </a:lnTo>
                  <a:lnTo>
                    <a:pt x="774152" y="1051913"/>
                  </a:lnTo>
                  <a:lnTo>
                    <a:pt x="814338" y="1031914"/>
                  </a:lnTo>
                  <a:lnTo>
                    <a:pt x="852579" y="1008813"/>
                  </a:lnTo>
                  <a:lnTo>
                    <a:pt x="888708" y="982777"/>
                  </a:lnTo>
                  <a:lnTo>
                    <a:pt x="922562" y="953970"/>
                  </a:lnTo>
                  <a:lnTo>
                    <a:pt x="953974" y="922557"/>
                  </a:lnTo>
                  <a:lnTo>
                    <a:pt x="982781" y="888703"/>
                  </a:lnTo>
                  <a:lnTo>
                    <a:pt x="1008817" y="852573"/>
                  </a:lnTo>
                  <a:lnTo>
                    <a:pt x="1031916" y="814333"/>
                  </a:lnTo>
                  <a:lnTo>
                    <a:pt x="1051915" y="774147"/>
                  </a:lnTo>
                  <a:lnTo>
                    <a:pt x="1068647" y="732180"/>
                  </a:lnTo>
                  <a:lnTo>
                    <a:pt x="1081949" y="688598"/>
                  </a:lnTo>
                  <a:lnTo>
                    <a:pt x="1091654" y="643565"/>
                  </a:lnTo>
                  <a:lnTo>
                    <a:pt x="1097598" y="597247"/>
                  </a:lnTo>
                  <a:lnTo>
                    <a:pt x="1099616" y="549808"/>
                  </a:lnTo>
                  <a:lnTo>
                    <a:pt x="1097598" y="502367"/>
                  </a:lnTo>
                  <a:lnTo>
                    <a:pt x="1091654" y="456048"/>
                  </a:lnTo>
                  <a:lnTo>
                    <a:pt x="1081949" y="411014"/>
                  </a:lnTo>
                  <a:lnTo>
                    <a:pt x="1068647" y="367431"/>
                  </a:lnTo>
                  <a:lnTo>
                    <a:pt x="1051915" y="325464"/>
                  </a:lnTo>
                  <a:lnTo>
                    <a:pt x="1031916" y="285277"/>
                  </a:lnTo>
                  <a:lnTo>
                    <a:pt x="1008817" y="247037"/>
                  </a:lnTo>
                  <a:lnTo>
                    <a:pt x="982781" y="210908"/>
                  </a:lnTo>
                  <a:lnTo>
                    <a:pt x="953974" y="177054"/>
                  </a:lnTo>
                  <a:lnTo>
                    <a:pt x="922562" y="145641"/>
                  </a:lnTo>
                  <a:lnTo>
                    <a:pt x="888708" y="116835"/>
                  </a:lnTo>
                  <a:lnTo>
                    <a:pt x="852579" y="90799"/>
                  </a:lnTo>
                  <a:lnTo>
                    <a:pt x="814338" y="67700"/>
                  </a:lnTo>
                  <a:lnTo>
                    <a:pt x="774152" y="47701"/>
                  </a:lnTo>
                  <a:lnTo>
                    <a:pt x="732185" y="30969"/>
                  </a:lnTo>
                  <a:lnTo>
                    <a:pt x="688602" y="17667"/>
                  </a:lnTo>
                  <a:lnTo>
                    <a:pt x="643568" y="7962"/>
                  </a:lnTo>
                  <a:lnTo>
                    <a:pt x="597248" y="2018"/>
                  </a:lnTo>
                  <a:lnTo>
                    <a:pt x="549808" y="0"/>
                  </a:lnTo>
                  <a:lnTo>
                    <a:pt x="502367" y="2018"/>
                  </a:lnTo>
                  <a:lnTo>
                    <a:pt x="456048" y="7962"/>
                  </a:lnTo>
                  <a:lnTo>
                    <a:pt x="411014" y="17667"/>
                  </a:lnTo>
                  <a:lnTo>
                    <a:pt x="367431" y="30969"/>
                  </a:lnTo>
                  <a:lnTo>
                    <a:pt x="325464" y="47701"/>
                  </a:lnTo>
                  <a:lnTo>
                    <a:pt x="285277" y="67700"/>
                  </a:lnTo>
                  <a:lnTo>
                    <a:pt x="247037" y="90799"/>
                  </a:lnTo>
                  <a:lnTo>
                    <a:pt x="210908" y="116835"/>
                  </a:lnTo>
                  <a:lnTo>
                    <a:pt x="177054" y="145641"/>
                  </a:lnTo>
                  <a:lnTo>
                    <a:pt x="145641" y="177054"/>
                  </a:lnTo>
                  <a:lnTo>
                    <a:pt x="116835" y="210908"/>
                  </a:lnTo>
                  <a:lnTo>
                    <a:pt x="90799" y="247037"/>
                  </a:lnTo>
                  <a:lnTo>
                    <a:pt x="67700" y="285277"/>
                  </a:lnTo>
                  <a:lnTo>
                    <a:pt x="47701" y="325464"/>
                  </a:lnTo>
                  <a:lnTo>
                    <a:pt x="30969" y="367431"/>
                  </a:lnTo>
                  <a:lnTo>
                    <a:pt x="17667" y="411014"/>
                  </a:lnTo>
                  <a:lnTo>
                    <a:pt x="7962" y="456048"/>
                  </a:lnTo>
                  <a:lnTo>
                    <a:pt x="2018" y="502367"/>
                  </a:lnTo>
                  <a:lnTo>
                    <a:pt x="0" y="549808"/>
                  </a:lnTo>
                  <a:lnTo>
                    <a:pt x="2018" y="597247"/>
                  </a:lnTo>
                  <a:lnTo>
                    <a:pt x="7962" y="643565"/>
                  </a:lnTo>
                  <a:lnTo>
                    <a:pt x="17667" y="688598"/>
                  </a:lnTo>
                  <a:lnTo>
                    <a:pt x="30969" y="732180"/>
                  </a:lnTo>
                  <a:lnTo>
                    <a:pt x="47701" y="774147"/>
                  </a:lnTo>
                  <a:lnTo>
                    <a:pt x="67700" y="814333"/>
                  </a:lnTo>
                  <a:lnTo>
                    <a:pt x="90799" y="852573"/>
                  </a:lnTo>
                  <a:lnTo>
                    <a:pt x="116835" y="888703"/>
                  </a:lnTo>
                  <a:lnTo>
                    <a:pt x="145641" y="922557"/>
                  </a:lnTo>
                  <a:lnTo>
                    <a:pt x="177054" y="953970"/>
                  </a:lnTo>
                  <a:lnTo>
                    <a:pt x="210908" y="982777"/>
                  </a:lnTo>
                  <a:lnTo>
                    <a:pt x="247037" y="1008813"/>
                  </a:lnTo>
                  <a:lnTo>
                    <a:pt x="285277" y="1031914"/>
                  </a:lnTo>
                  <a:lnTo>
                    <a:pt x="325464" y="1051913"/>
                  </a:lnTo>
                  <a:lnTo>
                    <a:pt x="367431" y="1068646"/>
                  </a:lnTo>
                  <a:lnTo>
                    <a:pt x="411014" y="1081948"/>
                  </a:lnTo>
                  <a:lnTo>
                    <a:pt x="456048" y="1091654"/>
                  </a:lnTo>
                  <a:lnTo>
                    <a:pt x="502367" y="1097598"/>
                  </a:lnTo>
                  <a:lnTo>
                    <a:pt x="549808" y="1099616"/>
                  </a:lnTo>
                  <a:close/>
                </a:path>
              </a:pathLst>
            </a:custGeom>
            <a:ln w="27851">
              <a:solidFill>
                <a:srgbClr val="4E9C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502343" y="2429449"/>
            <a:ext cx="364137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300" dirty="0">
                <a:latin typeface="Calibri"/>
                <a:cs typeface="Calibri"/>
              </a:rPr>
              <a:t>MODULE</a:t>
            </a:r>
            <a:r>
              <a:rPr sz="2000" spc="140" dirty="0">
                <a:latin typeface="Calibri"/>
                <a:cs typeface="Calibri"/>
              </a:rPr>
              <a:t>  </a:t>
            </a:r>
            <a:r>
              <a:rPr sz="2000" spc="75" dirty="0">
                <a:latin typeface="Calibri"/>
                <a:cs typeface="Calibri"/>
              </a:rPr>
              <a:t>2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220" dirty="0">
                <a:latin typeface="Calibri"/>
                <a:cs typeface="Calibri"/>
              </a:rPr>
              <a:t>C:</a:t>
            </a:r>
            <a:r>
              <a:rPr sz="2000" spc="140" dirty="0">
                <a:latin typeface="Calibri"/>
                <a:cs typeface="Calibri"/>
              </a:rPr>
              <a:t>  </a:t>
            </a:r>
            <a:r>
              <a:rPr sz="2000" spc="270" dirty="0">
                <a:latin typeface="Calibri"/>
                <a:cs typeface="Calibri"/>
              </a:rPr>
              <a:t>PART</a:t>
            </a:r>
            <a:r>
              <a:rPr sz="2000" spc="140" dirty="0">
                <a:latin typeface="Calibri"/>
                <a:cs typeface="Calibri"/>
              </a:rPr>
              <a:t>  </a:t>
            </a:r>
            <a:r>
              <a:rPr sz="2000" spc="235" dirty="0">
                <a:latin typeface="Calibri"/>
                <a:cs typeface="Calibri"/>
              </a:rPr>
              <a:t>TW</a:t>
            </a:r>
            <a:r>
              <a:rPr sz="2000" spc="-65" dirty="0">
                <a:latin typeface="Calibri"/>
                <a:cs typeface="Calibri"/>
              </a:rPr>
              <a:t> </a:t>
            </a:r>
            <a:r>
              <a:rPr sz="2000" spc="105" dirty="0">
                <a:latin typeface="Calibri"/>
                <a:cs typeface="Calibri"/>
              </a:rPr>
              <a:t>O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124293" y="512943"/>
            <a:ext cx="14541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25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931697" y="3139996"/>
            <a:ext cx="4829175" cy="1169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3830" marR="5080" indent="-151765">
              <a:lnSpc>
                <a:spcPct val="107200"/>
              </a:lnSpc>
              <a:spcBef>
                <a:spcPts val="95"/>
              </a:spcBef>
            </a:pPr>
            <a:r>
              <a:rPr spc="275" dirty="0">
                <a:solidFill>
                  <a:srgbClr val="61A365"/>
                </a:solidFill>
              </a:rPr>
              <a:t>What</a:t>
            </a:r>
            <a:r>
              <a:rPr spc="50" dirty="0">
                <a:solidFill>
                  <a:srgbClr val="61A365"/>
                </a:solidFill>
              </a:rPr>
              <a:t> </a:t>
            </a:r>
            <a:r>
              <a:rPr spc="229" dirty="0">
                <a:solidFill>
                  <a:srgbClr val="61A365"/>
                </a:solidFill>
              </a:rPr>
              <a:t>are</a:t>
            </a:r>
            <a:r>
              <a:rPr spc="50" dirty="0">
                <a:solidFill>
                  <a:srgbClr val="61A365"/>
                </a:solidFill>
              </a:rPr>
              <a:t> </a:t>
            </a:r>
            <a:r>
              <a:rPr spc="270" dirty="0">
                <a:solidFill>
                  <a:srgbClr val="61A365"/>
                </a:solidFill>
              </a:rPr>
              <a:t>the</a:t>
            </a:r>
            <a:r>
              <a:rPr spc="50" dirty="0">
                <a:solidFill>
                  <a:srgbClr val="61A365"/>
                </a:solidFill>
              </a:rPr>
              <a:t> </a:t>
            </a:r>
            <a:r>
              <a:rPr spc="350" dirty="0">
                <a:solidFill>
                  <a:srgbClr val="61A365"/>
                </a:solidFill>
              </a:rPr>
              <a:t>common </a:t>
            </a:r>
            <a:r>
              <a:rPr spc="335" dirty="0">
                <a:solidFill>
                  <a:srgbClr val="61A365"/>
                </a:solidFill>
              </a:rPr>
              <a:t>sources</a:t>
            </a:r>
            <a:r>
              <a:rPr spc="55" dirty="0">
                <a:solidFill>
                  <a:srgbClr val="61A365"/>
                </a:solidFill>
              </a:rPr>
              <a:t> </a:t>
            </a:r>
            <a:r>
              <a:rPr spc="180" dirty="0">
                <a:solidFill>
                  <a:srgbClr val="61A365"/>
                </a:solidFill>
              </a:rPr>
              <a:t>of</a:t>
            </a:r>
            <a:r>
              <a:rPr spc="55" dirty="0">
                <a:solidFill>
                  <a:srgbClr val="61A365"/>
                </a:solidFill>
              </a:rPr>
              <a:t> </a:t>
            </a:r>
            <a:r>
              <a:rPr spc="220" dirty="0">
                <a:solidFill>
                  <a:srgbClr val="61A365"/>
                </a:solidFill>
              </a:rPr>
              <a:t>infection?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2821152" y="2874848"/>
            <a:ext cx="5050155" cy="1810385"/>
            <a:chOff x="2821152" y="2874848"/>
            <a:chExt cx="5050155" cy="1810385"/>
          </a:xfrm>
        </p:grpSpPr>
        <p:sp>
          <p:nvSpPr>
            <p:cNvPr id="11" name="object 11"/>
            <p:cNvSpPr/>
            <p:nvPr/>
          </p:nvSpPr>
          <p:spPr>
            <a:xfrm>
              <a:off x="2831439" y="2874848"/>
              <a:ext cx="5029200" cy="31750"/>
            </a:xfrm>
            <a:custGeom>
              <a:avLst/>
              <a:gdLst/>
              <a:ahLst/>
              <a:cxnLst/>
              <a:rect l="l" t="t" r="r" b="b"/>
              <a:pathLst>
                <a:path w="5029200" h="31750">
                  <a:moveTo>
                    <a:pt x="5029123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29123" y="31635"/>
                  </a:lnTo>
                  <a:lnTo>
                    <a:pt x="5029123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831439" y="2906471"/>
              <a:ext cx="5029200" cy="31750"/>
            </a:xfrm>
            <a:custGeom>
              <a:avLst/>
              <a:gdLst/>
              <a:ahLst/>
              <a:cxnLst/>
              <a:rect l="l" t="t" r="r" b="b"/>
              <a:pathLst>
                <a:path w="5029200" h="31750">
                  <a:moveTo>
                    <a:pt x="5029123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29123" y="31635"/>
                  </a:lnTo>
                  <a:lnTo>
                    <a:pt x="5029123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831439" y="2938106"/>
              <a:ext cx="5029200" cy="31750"/>
            </a:xfrm>
            <a:custGeom>
              <a:avLst/>
              <a:gdLst/>
              <a:ahLst/>
              <a:cxnLst/>
              <a:rect l="l" t="t" r="r" b="b"/>
              <a:pathLst>
                <a:path w="5029200" h="31750">
                  <a:moveTo>
                    <a:pt x="5029123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29123" y="31635"/>
                  </a:lnTo>
                  <a:lnTo>
                    <a:pt x="5029123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831439" y="2969742"/>
              <a:ext cx="5029200" cy="31750"/>
            </a:xfrm>
            <a:custGeom>
              <a:avLst/>
              <a:gdLst/>
              <a:ahLst/>
              <a:cxnLst/>
              <a:rect l="l" t="t" r="r" b="b"/>
              <a:pathLst>
                <a:path w="5029200" h="31750">
                  <a:moveTo>
                    <a:pt x="5029123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29123" y="31635"/>
                  </a:lnTo>
                  <a:lnTo>
                    <a:pt x="5029123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821152" y="4653533"/>
              <a:ext cx="5050155" cy="31750"/>
            </a:xfrm>
            <a:custGeom>
              <a:avLst/>
              <a:gdLst/>
              <a:ahLst/>
              <a:cxnLst/>
              <a:rect l="l" t="t" r="r" b="b"/>
              <a:pathLst>
                <a:path w="5050155" h="31750">
                  <a:moveTo>
                    <a:pt x="5049697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49697" y="31635"/>
                  </a:lnTo>
                  <a:lnTo>
                    <a:pt x="5049697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821152" y="4621898"/>
              <a:ext cx="5050155" cy="31750"/>
            </a:xfrm>
            <a:custGeom>
              <a:avLst/>
              <a:gdLst/>
              <a:ahLst/>
              <a:cxnLst/>
              <a:rect l="l" t="t" r="r" b="b"/>
              <a:pathLst>
                <a:path w="5050155" h="31750">
                  <a:moveTo>
                    <a:pt x="5049697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49697" y="31635"/>
                  </a:lnTo>
                  <a:lnTo>
                    <a:pt x="5049697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821152" y="4590262"/>
              <a:ext cx="5050155" cy="31750"/>
            </a:xfrm>
            <a:custGeom>
              <a:avLst/>
              <a:gdLst/>
              <a:ahLst/>
              <a:cxnLst/>
              <a:rect l="l" t="t" r="r" b="b"/>
              <a:pathLst>
                <a:path w="5050155" h="31750">
                  <a:moveTo>
                    <a:pt x="5049697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49697" y="31635"/>
                  </a:lnTo>
                  <a:lnTo>
                    <a:pt x="5049697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821152" y="4558626"/>
              <a:ext cx="5050155" cy="31750"/>
            </a:xfrm>
            <a:custGeom>
              <a:avLst/>
              <a:gdLst/>
              <a:ahLst/>
              <a:cxnLst/>
              <a:rect l="l" t="t" r="r" b="b"/>
              <a:pathLst>
                <a:path w="5050155" h="31750">
                  <a:moveTo>
                    <a:pt x="5049697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49697" y="31635"/>
                  </a:lnTo>
                  <a:lnTo>
                    <a:pt x="5049697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9637261" y="6883844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7300" y="498726"/>
            <a:ext cx="5461000" cy="991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100"/>
              </a:spcBef>
            </a:pPr>
            <a:r>
              <a:rPr sz="3000" spc="320" dirty="0">
                <a:solidFill>
                  <a:srgbClr val="25408F"/>
                </a:solidFill>
              </a:rPr>
              <a:t>Common</a:t>
            </a:r>
            <a:r>
              <a:rPr sz="3000" spc="40" dirty="0">
                <a:solidFill>
                  <a:srgbClr val="25408F"/>
                </a:solidFill>
              </a:rPr>
              <a:t> </a:t>
            </a:r>
            <a:r>
              <a:rPr sz="3000" spc="290" dirty="0">
                <a:solidFill>
                  <a:srgbClr val="25408F"/>
                </a:solidFill>
              </a:rPr>
              <a:t>sources</a:t>
            </a:r>
            <a:r>
              <a:rPr sz="3000" spc="40" dirty="0">
                <a:solidFill>
                  <a:srgbClr val="25408F"/>
                </a:solidFill>
              </a:rPr>
              <a:t> </a:t>
            </a:r>
            <a:r>
              <a:rPr sz="3000" spc="150" dirty="0">
                <a:solidFill>
                  <a:srgbClr val="25408F"/>
                </a:solidFill>
              </a:rPr>
              <a:t>of</a:t>
            </a:r>
            <a:r>
              <a:rPr sz="3000" spc="40" dirty="0">
                <a:solidFill>
                  <a:srgbClr val="25408F"/>
                </a:solidFill>
              </a:rPr>
              <a:t> </a:t>
            </a:r>
            <a:r>
              <a:rPr sz="3000" spc="190" dirty="0">
                <a:solidFill>
                  <a:srgbClr val="25408F"/>
                </a:solidFill>
              </a:rPr>
              <a:t>infection </a:t>
            </a:r>
            <a:r>
              <a:rPr sz="3000" spc="200" dirty="0">
                <a:solidFill>
                  <a:srgbClr val="25408F"/>
                </a:solidFill>
              </a:rPr>
              <a:t>during</a:t>
            </a:r>
            <a:r>
              <a:rPr sz="3000" spc="40" dirty="0">
                <a:solidFill>
                  <a:srgbClr val="25408F"/>
                </a:solidFill>
              </a:rPr>
              <a:t> </a:t>
            </a:r>
            <a:r>
              <a:rPr sz="3000" spc="265" dirty="0">
                <a:solidFill>
                  <a:srgbClr val="25408F"/>
                </a:solidFill>
              </a:rPr>
              <a:t>and</a:t>
            </a:r>
            <a:r>
              <a:rPr sz="3000" spc="45" dirty="0">
                <a:solidFill>
                  <a:srgbClr val="25408F"/>
                </a:solidFill>
              </a:rPr>
              <a:t> </a:t>
            </a:r>
            <a:r>
              <a:rPr sz="3000" spc="185" dirty="0">
                <a:solidFill>
                  <a:srgbClr val="25408F"/>
                </a:solidFill>
              </a:rPr>
              <a:t>after</a:t>
            </a:r>
            <a:r>
              <a:rPr sz="3000" spc="40" dirty="0">
                <a:solidFill>
                  <a:srgbClr val="25408F"/>
                </a:solidFill>
              </a:rPr>
              <a:t> </a:t>
            </a:r>
            <a:r>
              <a:rPr sz="3000" spc="225" dirty="0">
                <a:solidFill>
                  <a:srgbClr val="25408F"/>
                </a:solidFill>
              </a:rPr>
              <a:t>pregnancy: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421683" y="1681730"/>
            <a:ext cx="4824095" cy="5160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300"/>
              </a:lnSpc>
              <a:spcBef>
                <a:spcPts val="100"/>
              </a:spcBef>
            </a:pP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Sites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commonly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where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there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entry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points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body,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but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occur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anywhere: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65"/>
              </a:spcBef>
            </a:pP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C13338"/>
                </a:solidFill>
                <a:latin typeface="Calibri"/>
                <a:cs typeface="Calibri"/>
              </a:rPr>
              <a:t>The</a:t>
            </a:r>
            <a:r>
              <a:rPr sz="2000" b="1" spc="20" dirty="0">
                <a:solidFill>
                  <a:srgbClr val="C13338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C13338"/>
                </a:solidFill>
                <a:latin typeface="Calibri"/>
                <a:cs typeface="Calibri"/>
              </a:rPr>
              <a:t>respiratory</a:t>
            </a:r>
            <a:r>
              <a:rPr sz="2000" b="1" spc="25" dirty="0">
                <a:solidFill>
                  <a:srgbClr val="C13338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C13338"/>
                </a:solidFill>
                <a:latin typeface="Calibri"/>
                <a:cs typeface="Calibri"/>
              </a:rPr>
              <a:t>tract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1F8BBD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1F8BBD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1F8BBD"/>
                </a:solidFill>
                <a:latin typeface="Calibri"/>
                <a:cs typeface="Calibri"/>
              </a:rPr>
              <a:t>uninary</a:t>
            </a:r>
            <a:r>
              <a:rPr sz="2000" b="1" spc="30" dirty="0">
                <a:solidFill>
                  <a:srgbClr val="1F8BBD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1F8BBD"/>
                </a:solidFill>
                <a:latin typeface="Calibri"/>
                <a:cs typeface="Calibri"/>
              </a:rPr>
              <a:t>tract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854D9F"/>
                </a:solidFill>
                <a:latin typeface="Calibri"/>
                <a:cs typeface="Calibri"/>
              </a:rPr>
              <a:t>The</a:t>
            </a:r>
            <a:r>
              <a:rPr sz="2000" b="1" spc="20" dirty="0">
                <a:solidFill>
                  <a:srgbClr val="854D9F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854D9F"/>
                </a:solidFill>
                <a:latin typeface="Calibri"/>
                <a:cs typeface="Calibri"/>
              </a:rPr>
              <a:t>genital</a:t>
            </a:r>
            <a:r>
              <a:rPr sz="2000" b="1" spc="25" dirty="0">
                <a:solidFill>
                  <a:srgbClr val="854D9F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854D9F"/>
                </a:solidFill>
                <a:latin typeface="Calibri"/>
                <a:cs typeface="Calibri"/>
              </a:rPr>
              <a:t>tract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00" dirty="0">
                <a:solidFill>
                  <a:srgbClr val="DE8EA8"/>
                </a:solidFill>
                <a:latin typeface="Calibri"/>
                <a:cs typeface="Calibri"/>
              </a:rPr>
              <a:t>Post-</a:t>
            </a:r>
            <a:r>
              <a:rPr sz="2000" b="1" spc="125" dirty="0">
                <a:solidFill>
                  <a:srgbClr val="DE8EA8"/>
                </a:solidFill>
                <a:latin typeface="Calibri"/>
                <a:cs typeface="Calibri"/>
              </a:rPr>
              <a:t>abortion</a:t>
            </a:r>
            <a:r>
              <a:rPr sz="2000" b="1" spc="45" dirty="0">
                <a:solidFill>
                  <a:srgbClr val="DE8EA8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DE8EA8"/>
                </a:solidFill>
                <a:latin typeface="Calibri"/>
                <a:cs typeface="Calibri"/>
              </a:rPr>
              <a:t>complications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8A0000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8A0000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8A0000"/>
                </a:solidFill>
                <a:latin typeface="Calibri"/>
                <a:cs typeface="Calibri"/>
              </a:rPr>
              <a:t>skin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212D72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212D72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212D72"/>
                </a:solidFill>
                <a:latin typeface="Calibri"/>
                <a:cs typeface="Calibri"/>
              </a:rPr>
              <a:t>breast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4E9C57"/>
                </a:solidFill>
                <a:latin typeface="Calibri"/>
                <a:cs typeface="Calibri"/>
              </a:rPr>
              <a:t>brain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4E9C57"/>
                </a:solidFill>
                <a:latin typeface="Calibri"/>
                <a:cs typeface="Calibri"/>
              </a:rPr>
              <a:t>neurological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4E9C57"/>
                </a:solidFill>
                <a:latin typeface="Calibri"/>
                <a:cs typeface="Calibri"/>
              </a:rPr>
              <a:t>system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FFBE08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FFBE08"/>
                </a:solidFill>
                <a:latin typeface="Calibri"/>
                <a:cs typeface="Calibri"/>
              </a:rPr>
              <a:t>abdomen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117135" y="1088934"/>
            <a:ext cx="273685" cy="4058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are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4E9C57"/>
                </a:solidFill>
                <a:latin typeface="Calibri"/>
                <a:cs typeface="Calibri"/>
              </a:rPr>
              <a:t>sources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133533" y="512943"/>
            <a:ext cx="1270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883500" y="6843054"/>
            <a:ext cx="6591934" cy="591185"/>
            <a:chOff x="3883500" y="6843054"/>
            <a:chExt cx="6591934" cy="591185"/>
          </a:xfrm>
        </p:grpSpPr>
        <p:sp>
          <p:nvSpPr>
            <p:cNvPr id="12" name="object 12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04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883500" y="7139242"/>
              <a:ext cx="4000500" cy="0"/>
            </a:xfrm>
            <a:custGeom>
              <a:avLst/>
              <a:gdLst/>
              <a:ahLst/>
              <a:cxnLst/>
              <a:rect l="l" t="t" r="r" b="b"/>
              <a:pathLst>
                <a:path w="4000500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260582" y="7081367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7300" y="498726"/>
            <a:ext cx="5461000" cy="991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100"/>
              </a:spcBef>
            </a:pPr>
            <a:r>
              <a:rPr sz="3000" spc="320" dirty="0">
                <a:solidFill>
                  <a:srgbClr val="25408F"/>
                </a:solidFill>
              </a:rPr>
              <a:t>Common</a:t>
            </a:r>
            <a:r>
              <a:rPr sz="3000" spc="40" dirty="0">
                <a:solidFill>
                  <a:srgbClr val="25408F"/>
                </a:solidFill>
              </a:rPr>
              <a:t> </a:t>
            </a:r>
            <a:r>
              <a:rPr sz="3000" spc="290" dirty="0">
                <a:solidFill>
                  <a:srgbClr val="25408F"/>
                </a:solidFill>
              </a:rPr>
              <a:t>sources</a:t>
            </a:r>
            <a:r>
              <a:rPr sz="3000" spc="40" dirty="0">
                <a:solidFill>
                  <a:srgbClr val="25408F"/>
                </a:solidFill>
              </a:rPr>
              <a:t> </a:t>
            </a:r>
            <a:r>
              <a:rPr sz="3000" spc="150" dirty="0">
                <a:solidFill>
                  <a:srgbClr val="25408F"/>
                </a:solidFill>
              </a:rPr>
              <a:t>of</a:t>
            </a:r>
            <a:r>
              <a:rPr sz="3000" spc="40" dirty="0">
                <a:solidFill>
                  <a:srgbClr val="25408F"/>
                </a:solidFill>
              </a:rPr>
              <a:t> </a:t>
            </a:r>
            <a:r>
              <a:rPr sz="3000" spc="190" dirty="0">
                <a:solidFill>
                  <a:srgbClr val="25408F"/>
                </a:solidFill>
              </a:rPr>
              <a:t>infection </a:t>
            </a:r>
            <a:r>
              <a:rPr sz="3000" spc="200" dirty="0">
                <a:solidFill>
                  <a:srgbClr val="25408F"/>
                </a:solidFill>
              </a:rPr>
              <a:t>during</a:t>
            </a:r>
            <a:r>
              <a:rPr sz="3000" spc="40" dirty="0">
                <a:solidFill>
                  <a:srgbClr val="25408F"/>
                </a:solidFill>
              </a:rPr>
              <a:t> </a:t>
            </a:r>
            <a:r>
              <a:rPr sz="3000" spc="265" dirty="0">
                <a:solidFill>
                  <a:srgbClr val="25408F"/>
                </a:solidFill>
              </a:rPr>
              <a:t>and</a:t>
            </a:r>
            <a:r>
              <a:rPr sz="3000" spc="45" dirty="0">
                <a:solidFill>
                  <a:srgbClr val="25408F"/>
                </a:solidFill>
              </a:rPr>
              <a:t> </a:t>
            </a:r>
            <a:r>
              <a:rPr sz="3000" spc="185" dirty="0">
                <a:solidFill>
                  <a:srgbClr val="25408F"/>
                </a:solidFill>
              </a:rPr>
              <a:t>after</a:t>
            </a:r>
            <a:r>
              <a:rPr sz="3000" spc="40" dirty="0">
                <a:solidFill>
                  <a:srgbClr val="25408F"/>
                </a:solidFill>
              </a:rPr>
              <a:t> </a:t>
            </a:r>
            <a:r>
              <a:rPr sz="3000" spc="225" dirty="0">
                <a:solidFill>
                  <a:srgbClr val="25408F"/>
                </a:solidFill>
              </a:rPr>
              <a:t>pregnancy:</a:t>
            </a:r>
            <a:endParaRPr sz="3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89330" y="1585829"/>
            <a:ext cx="4552570" cy="5241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61975">
              <a:lnSpc>
                <a:spcPct val="138900"/>
              </a:lnSpc>
              <a:spcBef>
                <a:spcPts val="100"/>
              </a:spcBef>
            </a:pPr>
            <a:r>
              <a:rPr sz="2000" b="1" spc="160" dirty="0">
                <a:solidFill>
                  <a:srgbClr val="231F20"/>
                </a:solidFill>
                <a:latin typeface="Calibri"/>
                <a:cs typeface="Calibri"/>
              </a:rPr>
              <a:t>Common</a:t>
            </a:r>
            <a:r>
              <a:rPr sz="2000" b="1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231F20"/>
                </a:solidFill>
                <a:latin typeface="Calibri"/>
                <a:cs typeface="Calibri"/>
              </a:rPr>
              <a:t>generalised</a:t>
            </a:r>
            <a:r>
              <a:rPr sz="2000" b="1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z="2000" b="1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2000" b="1" spc="145" dirty="0">
                <a:solidFill>
                  <a:srgbClr val="231F20"/>
                </a:solidFill>
                <a:latin typeface="Calibri"/>
                <a:cs typeface="Calibri"/>
              </a:rPr>
              <a:t>symptoms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31F20"/>
                </a:solidFill>
                <a:latin typeface="Calibri"/>
                <a:cs typeface="Calibri"/>
              </a:rPr>
              <a:t>infection: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Fever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Shaking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rigors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High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respiratory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31F20"/>
                </a:solidFill>
                <a:latin typeface="Calibri"/>
                <a:cs typeface="Calibri"/>
              </a:rPr>
              <a:t>rate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High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heart </a:t>
            </a:r>
            <a:r>
              <a:rPr sz="2000" spc="35" dirty="0">
                <a:solidFill>
                  <a:srgbClr val="231F20"/>
                </a:solidFill>
                <a:latin typeface="Calibri"/>
                <a:cs typeface="Calibri"/>
              </a:rPr>
              <a:t>rate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Low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pressure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Confusion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65"/>
              </a:spcBef>
              <a:buClr>
                <a:srgbClr val="231F20"/>
              </a:buClr>
              <a:buFont typeface="Calibri"/>
              <a:buChar char="•"/>
            </a:pP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b="1" spc="130" dirty="0">
                <a:solidFill>
                  <a:srgbClr val="231F20"/>
                </a:solidFill>
                <a:latin typeface="Calibri"/>
                <a:cs typeface="Calibri"/>
              </a:rPr>
              <a:t>Obstetric</a:t>
            </a:r>
            <a:r>
              <a:rPr sz="2000" b="1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231F20"/>
                </a:solidFill>
                <a:latin typeface="Calibri"/>
                <a:cs typeface="Calibri"/>
              </a:rPr>
              <a:t>Signs: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Offensive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discharge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pus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Abdominal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pain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Redness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swelling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pus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from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wound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117135" y="1088934"/>
            <a:ext cx="273685" cy="4058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are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4E9C57"/>
                </a:solidFill>
                <a:latin typeface="Calibri"/>
                <a:cs typeface="Calibri"/>
              </a:rPr>
              <a:t>sources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126200" y="512943"/>
            <a:ext cx="14160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883500" y="6843054"/>
            <a:ext cx="6591934" cy="591185"/>
            <a:chOff x="3883500" y="6843054"/>
            <a:chExt cx="6591934" cy="591185"/>
          </a:xfrm>
        </p:grpSpPr>
        <p:sp>
          <p:nvSpPr>
            <p:cNvPr id="12" name="object 12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04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883500" y="7139242"/>
              <a:ext cx="4000500" cy="0"/>
            </a:xfrm>
            <a:custGeom>
              <a:avLst/>
              <a:gdLst/>
              <a:ahLst/>
              <a:cxnLst/>
              <a:rect l="l" t="t" r="r" b="b"/>
              <a:pathLst>
                <a:path w="4000500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309875" y="7111809"/>
            <a:ext cx="76644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15-SEP-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245" dirty="0">
                <a:solidFill>
                  <a:srgbClr val="BB0003"/>
                </a:solidFill>
              </a:rPr>
              <a:t>The</a:t>
            </a:r>
            <a:r>
              <a:rPr sz="3000" spc="40" dirty="0">
                <a:solidFill>
                  <a:srgbClr val="BB0003"/>
                </a:solidFill>
              </a:rPr>
              <a:t> </a:t>
            </a:r>
            <a:r>
              <a:rPr sz="3000" spc="215" dirty="0">
                <a:solidFill>
                  <a:srgbClr val="BB0003"/>
                </a:solidFill>
              </a:rPr>
              <a:t>respiratory</a:t>
            </a:r>
            <a:r>
              <a:rPr sz="3000" spc="45" dirty="0">
                <a:solidFill>
                  <a:srgbClr val="BB0003"/>
                </a:solidFill>
              </a:rPr>
              <a:t> </a:t>
            </a:r>
            <a:r>
              <a:rPr sz="3000" spc="185" dirty="0">
                <a:solidFill>
                  <a:srgbClr val="BB0003"/>
                </a:solidFill>
              </a:rPr>
              <a:t>tract: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510183" y="1739280"/>
            <a:ext cx="4000499" cy="22698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include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pneumonia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65"/>
              </a:spcBef>
            </a:pP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b="1" spc="160" dirty="0">
                <a:solidFill>
                  <a:srgbClr val="BB0003"/>
                </a:solidFill>
                <a:latin typeface="Calibri"/>
                <a:cs typeface="Calibri"/>
              </a:rPr>
              <a:t>Common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BB0003"/>
                </a:solidFill>
                <a:latin typeface="Calibri"/>
                <a:cs typeface="Calibri"/>
              </a:rPr>
              <a:t>signs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symptoms: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Shortness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breath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Cough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(often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productive)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Crackles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auscultation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197958" y="7132968"/>
            <a:ext cx="870585" cy="4318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spc="155" dirty="0">
                <a:solidFill>
                  <a:srgbClr val="231F20"/>
                </a:solidFill>
                <a:latin typeface="Calibri"/>
                <a:cs typeface="Calibri"/>
              </a:rPr>
              <a:t>20-</a:t>
            </a:r>
            <a:r>
              <a:rPr sz="1000" spc="100" dirty="0">
                <a:solidFill>
                  <a:srgbClr val="231F20"/>
                </a:solidFill>
                <a:latin typeface="Calibri"/>
                <a:cs typeface="Calibri"/>
              </a:rPr>
              <a:t>July-</a:t>
            </a:r>
            <a:r>
              <a:rPr sz="1000" spc="9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117135" y="1088934"/>
            <a:ext cx="273685" cy="4058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are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5" dirty="0">
                <a:solidFill>
                  <a:srgbClr val="4E9C57"/>
                </a:solidFill>
                <a:latin typeface="Calibri"/>
                <a:cs typeface="Calibri"/>
              </a:rPr>
              <a:t>sources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124293" y="512943"/>
            <a:ext cx="14541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25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883500" y="6843054"/>
            <a:ext cx="6591934" cy="591185"/>
            <a:chOff x="3883500" y="6843054"/>
            <a:chExt cx="6591934" cy="591185"/>
          </a:xfrm>
        </p:grpSpPr>
        <p:sp>
          <p:nvSpPr>
            <p:cNvPr id="13" name="object 13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04" cy="40745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883500" y="7139242"/>
              <a:ext cx="4000500" cy="0"/>
            </a:xfrm>
            <a:custGeom>
              <a:avLst/>
              <a:gdLst/>
              <a:ahLst/>
              <a:cxnLst/>
              <a:rect l="l" t="t" r="r" b="b"/>
              <a:pathLst>
                <a:path w="4000500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60" dirty="0"/>
              <a:t> </a:t>
            </a:r>
            <a:r>
              <a:rPr spc="50" dirty="0"/>
              <a:t>2c:</a:t>
            </a:r>
            <a:r>
              <a:rPr spc="60" dirty="0"/>
              <a:t> </a:t>
            </a:r>
            <a:r>
              <a:rPr spc="55" dirty="0"/>
              <a:t>How</a:t>
            </a:r>
            <a:r>
              <a:rPr spc="60" dirty="0"/>
              <a:t> </a:t>
            </a:r>
            <a:r>
              <a:rPr spc="55" dirty="0"/>
              <a:t>to</a:t>
            </a:r>
            <a:r>
              <a:rPr spc="60" dirty="0"/>
              <a:t> </a:t>
            </a:r>
            <a:r>
              <a:rPr spc="75" dirty="0"/>
              <a:t>recognise</a:t>
            </a:r>
            <a:r>
              <a:rPr spc="60" dirty="0"/>
              <a:t> </a:t>
            </a:r>
            <a:r>
              <a:rPr spc="45" dirty="0"/>
              <a:t>infection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14136ED297384F8D466166542F8FEF" ma:contentTypeVersion="16" ma:contentTypeDescription="Create a new document." ma:contentTypeScope="" ma:versionID="d1317179101a9ddd4972c7bc5ec40c74">
  <xsd:schema xmlns:xsd="http://www.w3.org/2001/XMLSchema" xmlns:xs="http://www.w3.org/2001/XMLSchema" xmlns:p="http://schemas.microsoft.com/office/2006/metadata/properties" xmlns:ns2="940c0d3d-716a-486e-bd58-eeaa1edf8546" xmlns:ns3="02618673-4480-4f69-8c87-344afbadf7c2" targetNamespace="http://schemas.microsoft.com/office/2006/metadata/properties" ma:root="true" ma:fieldsID="b63aa625f631f9f36c7f1920f794af0e" ns2:_="" ns3:_="">
    <xsd:import namespace="940c0d3d-716a-486e-bd58-eeaa1edf8546"/>
    <xsd:import namespace="02618673-4480-4f69-8c87-344afbadf7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0c0d3d-716a-486e-bd58-eeaa1edf85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dfd38f81-9561-40ce-98eb-cd713668d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18673-4480-4f69-8c87-344afbadf7c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76c3cd9-7b84-4708-a18a-dd2ddf5d429b}" ma:internalName="TaxCatchAll" ma:showField="CatchAllData" ma:web="02618673-4480-4f69-8c87-344afbadf7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618673-4480-4f69-8c87-344afbadf7c2" xsi:nil="true"/>
    <lcf76f155ced4ddcb4097134ff3c332f xmlns="940c0d3d-716a-486e-bd58-eeaa1edf854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21CF530-11EB-44F4-BDED-73A4F7C836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40c0d3d-716a-486e-bd58-eeaa1edf8546"/>
    <ds:schemaRef ds:uri="02618673-4480-4f69-8c87-344afbadf7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6406A2-95F4-4B7D-B162-CF7BAEA7F156}">
  <ds:schemaRefs>
    <ds:schemaRef ds:uri="http://purl.org/dc/dcmitype/"/>
    <ds:schemaRef ds:uri="http://www.w3.org/XML/1998/namespace"/>
    <ds:schemaRef ds:uri="http://purl.org/dc/elements/1.1/"/>
    <ds:schemaRef ds:uri="http://schemas.openxmlformats.org/package/2006/metadata/core-properties"/>
    <ds:schemaRef ds:uri="02618673-4480-4f69-8c87-344afbadf7c2"/>
    <ds:schemaRef ds:uri="http://schemas.microsoft.com/office/2006/documentManagement/types"/>
    <ds:schemaRef ds:uri="http://purl.org/dc/terms/"/>
    <ds:schemaRef ds:uri="http://schemas.microsoft.com/office/infopath/2007/PartnerControls"/>
    <ds:schemaRef ds:uri="940c0d3d-716a-486e-bd58-eeaa1edf8546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3C9A85D-3A5F-41AA-B5C7-A972CCD03B1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867</Words>
  <Application>Microsoft Macintosh PowerPoint</Application>
  <PresentationFormat>Custom</PresentationFormat>
  <Paragraphs>207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Myriad Pro</vt:lpstr>
      <vt:lpstr>Calibri</vt:lpstr>
      <vt:lpstr>Office Theme</vt:lpstr>
      <vt:lpstr>The APT-Sepsis Programme</vt:lpstr>
      <vt:lpstr>Module 2c outline</vt:lpstr>
      <vt:lpstr>What is infection?</vt:lpstr>
      <vt:lpstr>What is infection?</vt:lpstr>
      <vt:lpstr>How infections develop…</vt:lpstr>
      <vt:lpstr>What are the common sources of infection?</vt:lpstr>
      <vt:lpstr>Common sources of infection during and after pregnancy:</vt:lpstr>
      <vt:lpstr>Common sources of infection during and after pregnancy:</vt:lpstr>
      <vt:lpstr>The respiratory tract:</vt:lpstr>
      <vt:lpstr>The urinary tract:</vt:lpstr>
      <vt:lpstr>The genital tract:</vt:lpstr>
      <vt:lpstr>Post-abortion complications:</vt:lpstr>
      <vt:lpstr>The skin:</vt:lpstr>
      <vt:lpstr>The breast:</vt:lpstr>
      <vt:lpstr>The brain and neurological system:</vt:lpstr>
      <vt:lpstr>The abdomen:</vt:lpstr>
      <vt:lpstr>Treat infections urgently to save lives</vt:lpstr>
      <vt:lpstr>We have now covered the meaning of infection, how infections progress and the common sources of infection</vt:lpstr>
      <vt:lpstr>Questions about APT-Sepsis?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APT-Sepsis Programme</dc:title>
  <cp:lastModifiedBy>Yang, Liu [liuyang6]</cp:lastModifiedBy>
  <cp:revision>1</cp:revision>
  <dcterms:created xsi:type="dcterms:W3CDTF">2023-10-03T13:18:20Z</dcterms:created>
  <dcterms:modified xsi:type="dcterms:W3CDTF">2023-12-06T18:13:28Z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2023-09-13T00:00:00Z</vt:filetime>
  </property>
  <property fmtid="{D5CDD505-2E9C-101B-9397-08002B2CF9AE}" pid="3" name="Creator">
    <vt:lpwstr>Adobe InDesign 18.5 (Windows)</vt:lpwstr>
  </property>
  <property fmtid="{D5CDD505-2E9C-101B-9397-08002B2CF9AE}" pid="4" name="LastSaved">
    <vt:filetime>2023-10-03T00:00:00Z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0x0101002A14136ED297384F8D466166542F8FEF</vt:lpwstr>
  </property>
  <property fmtid="{D5CDD505-2E9C-101B-9397-08002B2CF9AE}" pid="7" name="MediaServiceImageTags">
    <vt:lpwstr/>
  </property>
</Properties>
</file>